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62" r:id="rId4"/>
  </p:sldMasterIdLst>
  <p:notesMasterIdLst>
    <p:notesMasterId r:id="rId17"/>
  </p:notesMasterIdLst>
  <p:handoutMasterIdLst>
    <p:handoutMasterId r:id="rId18"/>
  </p:handoutMasterIdLst>
  <p:sldIdLst>
    <p:sldId id="256" r:id="rId5"/>
    <p:sldId id="257" r:id="rId6"/>
    <p:sldId id="259" r:id="rId7"/>
    <p:sldId id="266" r:id="rId8"/>
    <p:sldId id="272" r:id="rId9"/>
    <p:sldId id="273" r:id="rId10"/>
    <p:sldId id="274" r:id="rId11"/>
    <p:sldId id="275" r:id="rId12"/>
    <p:sldId id="276" r:id="rId13"/>
    <p:sldId id="262" r:id="rId14"/>
    <p:sldId id="271" r:id="rId15"/>
    <p:sldId id="263" r:id="rId16"/>
  </p:sldIdLst>
  <p:sldSz cx="12192000" cy="6858000"/>
  <p:notesSz cx="6858000" cy="9144000"/>
  <p:defaultTextStyle>
    <a:defPPr rtl="0">
      <a:defRPr lang="tr-t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653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598" autoAdjust="0"/>
  </p:normalViewPr>
  <p:slideViewPr>
    <p:cSldViewPr snapToGrid="0" showGuides="1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6" d="100"/>
          <a:sy n="86" d="100"/>
        </p:scale>
        <p:origin x="3816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 Bilgi Yer Tutucusu 1">
            <a:extLst>
              <a:ext uri="{FF2B5EF4-FFF2-40B4-BE49-F238E27FC236}">
                <a16:creationId xmlns:a16="http://schemas.microsoft.com/office/drawing/2014/main" id="{CF1A4F8C-E918-4AA2-B7D6-8BA3DF09F0B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tr-TR"/>
          </a:p>
        </p:txBody>
      </p:sp>
      <p:sp>
        <p:nvSpPr>
          <p:cNvPr id="3" name="Tarih Yer Tutucusu 2">
            <a:extLst>
              <a:ext uri="{FF2B5EF4-FFF2-40B4-BE49-F238E27FC236}">
                <a16:creationId xmlns:a16="http://schemas.microsoft.com/office/drawing/2014/main" id="{66F2EAE0-7046-43A4-A1B0-62E783DBF35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AFF26BB8-98A8-43A8-B7EA-EC7631C517CB}" type="datetime1">
              <a:rPr lang="tr-TR" smtClean="0"/>
              <a:t>16.03.2022</a:t>
            </a:fld>
            <a:endParaRPr lang="tr-TR" dirty="0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DBA7D107-515E-4AFF-A175-895B266E35C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tr-TR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F022CA95-5884-4688-8B0C-37914EB1085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B2490F62-96B5-44BE-A8A5-3DEBC6A2B63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4922050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 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tr-TR" noProof="0"/>
          </a:p>
        </p:txBody>
      </p:sp>
      <p:sp>
        <p:nvSpPr>
          <p:cNvPr id="3" name="Tarih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90DD1F-25EF-4270-9771-C247E0310366}" type="datetime1">
              <a:rPr lang="tr-TR" smtClean="0"/>
              <a:pPr/>
              <a:t>16.03.2022</a:t>
            </a:fld>
            <a:endParaRPr lang="tr-TR" dirty="0"/>
          </a:p>
        </p:txBody>
      </p:sp>
      <p:sp>
        <p:nvSpPr>
          <p:cNvPr id="4" name="Slayt Görüntüsü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tr-TR" noProof="0"/>
          </a:p>
        </p:txBody>
      </p:sp>
      <p:sp>
        <p:nvSpPr>
          <p:cNvPr id="5" name="Notlar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tr-TR" noProof="0"/>
              <a:t>Asıl metin stillerini düzenlemek için tıklayın</a:t>
            </a:r>
          </a:p>
          <a:p>
            <a:pPr lvl="1" rtl="0"/>
            <a:r>
              <a:rPr lang="tr-TR" noProof="0"/>
              <a:t>İkinci düzey</a:t>
            </a:r>
          </a:p>
          <a:p>
            <a:pPr lvl="2" rtl="0"/>
            <a:r>
              <a:rPr lang="tr-TR" noProof="0"/>
              <a:t>Üçüncü düzey</a:t>
            </a:r>
          </a:p>
          <a:p>
            <a:pPr lvl="3" rtl="0"/>
            <a:r>
              <a:rPr lang="tr-TR" noProof="0"/>
              <a:t>Dördüncü düzey</a:t>
            </a:r>
          </a:p>
          <a:p>
            <a:pPr lvl="4" rtl="0"/>
            <a:r>
              <a:rPr lang="tr-TR" noProof="0"/>
              <a:t>Beşinci düzey</a:t>
            </a:r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tr-TR" noProof="0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B63359F2-43EF-4812-9DC0-98C0B1A40681}" type="slidenum">
              <a:rPr lang="tr-TR" noProof="0" smtClean="0"/>
              <a:t>‹#›</a:t>
            </a:fld>
            <a:endParaRPr lang="tr-TR" noProof="0"/>
          </a:p>
        </p:txBody>
      </p:sp>
    </p:spTree>
    <p:extLst>
      <p:ext uri="{BB962C8B-B14F-4D97-AF65-F5344CB8AC3E}">
        <p14:creationId xmlns:p14="http://schemas.microsoft.com/office/powerpoint/2010/main" val="47011160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B63359F2-43EF-4812-9DC0-98C0B1A40681}" type="slidenum">
              <a:rPr lang="tr-TR" smtClean="0"/>
              <a:t>1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1629064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B63359F2-43EF-4812-9DC0-98C0B1A40681}" type="slidenum">
              <a:rPr lang="tr-TR" smtClean="0"/>
              <a:t>10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8262857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lar Yer Tutucusu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63359F2-43EF-4812-9DC0-98C0B1A40681}" type="slidenum">
              <a:rPr lang="tr-TR" smtClean="0"/>
              <a:t>12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9989798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B63359F2-43EF-4812-9DC0-98C0B1A40681}" type="slidenum">
              <a:rPr lang="tr-TR" smtClean="0"/>
              <a:t>2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5397692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B63359F2-43EF-4812-9DC0-98C0B1A40681}" type="slidenum">
              <a:rPr lang="tr-TR" smtClean="0"/>
              <a:t>3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747302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B63359F2-43EF-4812-9DC0-98C0B1A40681}" type="slidenum">
              <a:rPr lang="tr-TR" smtClean="0"/>
              <a:t>4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7418680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B63359F2-43EF-4812-9DC0-98C0B1A40681}" type="slidenum">
              <a:rPr lang="tr-TR" smtClean="0"/>
              <a:t>5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8068549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B63359F2-43EF-4812-9DC0-98C0B1A40681}" type="slidenum">
              <a:rPr lang="tr-TR" smtClean="0"/>
              <a:t>6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9215786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B63359F2-43EF-4812-9DC0-98C0B1A40681}" type="slidenum">
              <a:rPr lang="tr-TR" smtClean="0"/>
              <a:t>7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1559274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B63359F2-43EF-4812-9DC0-98C0B1A40681}" type="slidenum">
              <a:rPr lang="tr-TR" smtClean="0"/>
              <a:t>8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8110631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B63359F2-43EF-4812-9DC0-98C0B1A40681}" type="slidenum">
              <a:rPr lang="tr-TR" smtClean="0"/>
              <a:t>9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5602416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Başlık 1">
            <a:extLst>
              <a:ext uri="{FF2B5EF4-FFF2-40B4-BE49-F238E27FC236}">
                <a16:creationId xmlns:a16="http://schemas.microsoft.com/office/drawing/2014/main" id="{31937252-EACE-4232-855F-5C47E3F8B0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704088"/>
            <a:ext cx="10993549" cy="1499616"/>
          </a:xfrm>
        </p:spPr>
        <p:txBody>
          <a:bodyPr rtlCol="0"/>
          <a:lstStyle/>
          <a:p>
            <a:pPr rtl="0"/>
            <a:r>
              <a:rPr lang="tr-TR" noProof="0"/>
              <a:t>Asıl başlık stilini düzenlemek için tıklayın</a:t>
            </a:r>
          </a:p>
        </p:txBody>
      </p:sp>
      <p:sp>
        <p:nvSpPr>
          <p:cNvPr id="16" name="Alt Başlık 2">
            <a:extLst>
              <a:ext uri="{FF2B5EF4-FFF2-40B4-BE49-F238E27FC236}">
                <a16:creationId xmlns:a16="http://schemas.microsoft.com/office/drawing/2014/main" id="{3507450D-E801-41C1-9FD7-923530A06B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468233"/>
          </a:xfrm>
        </p:spPr>
        <p:txBody>
          <a:bodyPr rtlCol="0"/>
          <a:lstStyle>
            <a:lvl1pPr marL="0" indent="0">
              <a:buNone/>
              <a:defRPr/>
            </a:lvl1pPr>
          </a:lstStyle>
          <a:p>
            <a:pPr rtl="0"/>
            <a:r>
              <a:rPr lang="tr-TR" noProof="0"/>
              <a:t>Asıl alt başlık stilini düzenlemek için tıklayın</a:t>
            </a:r>
          </a:p>
        </p:txBody>
      </p:sp>
      <p:sp>
        <p:nvSpPr>
          <p:cNvPr id="25" name="Resim Yer Tutucusu 24">
            <a:extLst>
              <a:ext uri="{FF2B5EF4-FFF2-40B4-BE49-F238E27FC236}">
                <a16:creationId xmlns:a16="http://schemas.microsoft.com/office/drawing/2014/main" id="{CBA6DBC1-39A1-48A6-8B81-3CD966D06E8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48056" y="3081528"/>
            <a:ext cx="11265408" cy="3310128"/>
          </a:xfrm>
          <a:solidFill>
            <a:schemeClr val="accent2"/>
          </a:solidFill>
        </p:spPr>
        <p:txBody>
          <a:bodyPr rtlCol="0"/>
          <a:lstStyle/>
          <a:p>
            <a:pPr rtl="0"/>
            <a:r>
              <a:rPr lang="tr-TR" noProof="0"/>
              <a:t>Resim eklemek için simgeye tıklayın</a:t>
            </a:r>
          </a:p>
        </p:txBody>
      </p:sp>
    </p:spTree>
    <p:extLst>
      <p:ext uri="{BB962C8B-B14F-4D97-AF65-F5344CB8AC3E}">
        <p14:creationId xmlns:p14="http://schemas.microsoft.com/office/powerpoint/2010/main" val="34252831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Öz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aşlık 1">
            <a:extLst>
              <a:ext uri="{FF2B5EF4-FFF2-40B4-BE49-F238E27FC236}">
                <a16:creationId xmlns:a16="http://schemas.microsoft.com/office/drawing/2014/main" id="{7E7D0488-B202-4F7B-9F3C-5F35404493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3986411"/>
            <a:ext cx="3568661" cy="1872388"/>
          </a:xfrm>
        </p:spPr>
        <p:txBody>
          <a:bodyPr rtlCol="0" anchor="ctr"/>
          <a:lstStyle/>
          <a:p>
            <a:pPr algn="r" rtl="0"/>
            <a:r>
              <a:rPr lang="tr-TR" noProof="0">
                <a:solidFill>
                  <a:schemeClr val="tx2"/>
                </a:solidFill>
              </a:rPr>
              <a:t>Asıl başlık stilini düzenlemek için tıklayın</a:t>
            </a:r>
          </a:p>
        </p:txBody>
      </p:sp>
      <p:sp>
        <p:nvSpPr>
          <p:cNvPr id="12" name="Resim Yer Tutucusu 11">
            <a:extLst>
              <a:ext uri="{FF2B5EF4-FFF2-40B4-BE49-F238E27FC236}">
                <a16:creationId xmlns:a16="http://schemas.microsoft.com/office/drawing/2014/main" id="{5972A87D-479C-4157-A7C5-33D8FC7B297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48056" y="768096"/>
            <a:ext cx="2578608" cy="2816352"/>
          </a:xfrm>
          <a:solidFill>
            <a:schemeClr val="accent2"/>
          </a:solidFill>
        </p:spPr>
        <p:txBody>
          <a:bodyPr rtlCol="0"/>
          <a:lstStyle/>
          <a:p>
            <a:pPr rtl="0"/>
            <a:r>
              <a:rPr lang="tr-TR" noProof="0"/>
              <a:t>Resim eklemek için simgeye tıklayın</a:t>
            </a:r>
          </a:p>
        </p:txBody>
      </p:sp>
      <p:sp>
        <p:nvSpPr>
          <p:cNvPr id="13" name="Resim Yer Tutucusu 11">
            <a:extLst>
              <a:ext uri="{FF2B5EF4-FFF2-40B4-BE49-F238E27FC236}">
                <a16:creationId xmlns:a16="http://schemas.microsoft.com/office/drawing/2014/main" id="{78EE581A-A98D-4A1B-B826-3C60801D667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352800" y="768096"/>
            <a:ext cx="2578608" cy="2816352"/>
          </a:xfrm>
          <a:solidFill>
            <a:schemeClr val="accent2"/>
          </a:solidFill>
        </p:spPr>
        <p:txBody>
          <a:bodyPr rtlCol="0"/>
          <a:lstStyle/>
          <a:p>
            <a:pPr rtl="0"/>
            <a:r>
              <a:rPr lang="tr-TR" noProof="0"/>
              <a:t>Resim eklemek için simgeye tıklayın</a:t>
            </a:r>
          </a:p>
        </p:txBody>
      </p:sp>
      <p:sp>
        <p:nvSpPr>
          <p:cNvPr id="14" name="Resim Yer Tutucusu 11">
            <a:extLst>
              <a:ext uri="{FF2B5EF4-FFF2-40B4-BE49-F238E27FC236}">
                <a16:creationId xmlns:a16="http://schemas.microsoft.com/office/drawing/2014/main" id="{16AE88BE-E502-4D34-AAE9-6EE48F1ACE2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257544" y="768096"/>
            <a:ext cx="2578608" cy="2816352"/>
          </a:xfrm>
          <a:solidFill>
            <a:schemeClr val="accent2"/>
          </a:solidFill>
        </p:spPr>
        <p:txBody>
          <a:bodyPr rtlCol="0"/>
          <a:lstStyle/>
          <a:p>
            <a:pPr rtl="0"/>
            <a:r>
              <a:rPr lang="tr-TR" noProof="0"/>
              <a:t>Resim eklemek için simgeye tıklayın</a:t>
            </a:r>
          </a:p>
        </p:txBody>
      </p:sp>
      <p:sp>
        <p:nvSpPr>
          <p:cNvPr id="16" name="Resim Yer Tutucusu 11">
            <a:extLst>
              <a:ext uri="{FF2B5EF4-FFF2-40B4-BE49-F238E27FC236}">
                <a16:creationId xmlns:a16="http://schemas.microsoft.com/office/drawing/2014/main" id="{9FD0C6B3-E0D9-4177-8079-178D1B0F530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162288" y="768096"/>
            <a:ext cx="2578608" cy="2816352"/>
          </a:xfrm>
          <a:solidFill>
            <a:schemeClr val="accent2"/>
          </a:solidFill>
        </p:spPr>
        <p:txBody>
          <a:bodyPr rtlCol="0"/>
          <a:lstStyle/>
          <a:p>
            <a:pPr rtl="0"/>
            <a:r>
              <a:rPr lang="tr-TR" noProof="0"/>
              <a:t>Resim eklemek için simgeye tıklayın</a:t>
            </a:r>
          </a:p>
        </p:txBody>
      </p:sp>
      <p:sp>
        <p:nvSpPr>
          <p:cNvPr id="10" name="İçerik Yer Tutucusu 2">
            <a:extLst>
              <a:ext uri="{FF2B5EF4-FFF2-40B4-BE49-F238E27FC236}">
                <a16:creationId xmlns:a16="http://schemas.microsoft.com/office/drawing/2014/main" id="{53AD8A25-150B-42DF-B6CC-FB1E5225D5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20392" y="3956050"/>
            <a:ext cx="7225075" cy="1902749"/>
          </a:xfrm>
        </p:spPr>
        <p:txBody>
          <a:bodyPr rtlCol="0">
            <a:normAutofit/>
          </a:bodyPr>
          <a:lstStyle>
            <a:lvl1pPr marL="0" indent="0">
              <a:buNone/>
              <a:defRPr/>
            </a:lvl1pPr>
          </a:lstStyle>
          <a:p>
            <a:pPr lvl="0" rtl="0"/>
            <a:r>
              <a:rPr lang="tr-TR" noProof="0"/>
              <a:t>Asıl metin stillerini düzenlemek için tıklayın</a:t>
            </a:r>
          </a:p>
        </p:txBody>
      </p:sp>
      <p:sp>
        <p:nvSpPr>
          <p:cNvPr id="3" name="Alt Bilgi Yer Tutucusu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tr-TR" noProof="0"/>
              <a:t>Örnek Alt Bilgi Metni</a:t>
            </a:r>
          </a:p>
        </p:txBody>
      </p:sp>
      <p:sp>
        <p:nvSpPr>
          <p:cNvPr id="2" name="Tarih Yer Tutucusu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tr-TR" noProof="0"/>
              <a:t>20XX</a:t>
            </a: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tr-TR" noProof="0" smtClean="0"/>
              <a:t>‹#›</a:t>
            </a:fld>
            <a:endParaRPr lang="tr-TR" noProof="0"/>
          </a:p>
        </p:txBody>
      </p:sp>
    </p:spTree>
    <p:extLst>
      <p:ext uri="{BB962C8B-B14F-4D97-AF65-F5344CB8AC3E}">
        <p14:creationId xmlns:p14="http://schemas.microsoft.com/office/powerpoint/2010/main" val="35069925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anı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ikdörtgen 8">
            <a:extLst>
              <a:ext uri="{FF2B5EF4-FFF2-40B4-BE49-F238E27FC236}">
                <a16:creationId xmlns:a16="http://schemas.microsoft.com/office/drawing/2014/main" id="{720F9CA6-0CB1-4A9E-96E4-67800B107E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ikdörtgen 10">
            <a:extLst>
              <a:ext uri="{FF2B5EF4-FFF2-40B4-BE49-F238E27FC236}">
                <a16:creationId xmlns:a16="http://schemas.microsoft.com/office/drawing/2014/main" id="{05826FB8-73AC-4F8B-BD9C-B5E87FC9C6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38620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Başlık 1">
            <a:extLst>
              <a:ext uri="{FF2B5EF4-FFF2-40B4-BE49-F238E27FC236}">
                <a16:creationId xmlns:a16="http://schemas.microsoft.com/office/drawing/2014/main" id="{D0F196A1-2430-4797-B656-A38302FAFF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906" y="702156"/>
            <a:ext cx="3568661" cy="1188720"/>
          </a:xfrm>
        </p:spPr>
        <p:txBody>
          <a:bodyPr rtlCol="0"/>
          <a:lstStyle/>
          <a:p>
            <a:pPr rtl="0"/>
            <a:r>
              <a:rPr lang="tr-TR" noProof="0"/>
              <a:t>Asıl başlık stilini düzenlemek için tıklayın</a:t>
            </a:r>
          </a:p>
        </p:txBody>
      </p:sp>
      <p:sp>
        <p:nvSpPr>
          <p:cNvPr id="6" name="İçerik Yer Tutucusu 2">
            <a:extLst>
              <a:ext uri="{FF2B5EF4-FFF2-40B4-BE49-F238E27FC236}">
                <a16:creationId xmlns:a16="http://schemas.microsoft.com/office/drawing/2014/main" id="{F7AE5FA5-AF50-4B00-8E20-1B20A667A3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906" y="2340864"/>
            <a:ext cx="3568661" cy="3634486"/>
          </a:xfrm>
        </p:spPr>
        <p:txBody>
          <a:bodyPr rtlCol="0">
            <a:normAutofit/>
          </a:bodyPr>
          <a:lstStyle>
            <a:lvl1pPr marL="0" indent="0">
              <a:buNone/>
              <a:defRPr/>
            </a:lvl1pPr>
          </a:lstStyle>
          <a:p>
            <a:pPr lvl="0" rtl="0"/>
            <a:r>
              <a:rPr lang="tr-TR" noProof="0"/>
              <a:t>Asıl metin stillerini düzenlemek için tıklayın</a:t>
            </a:r>
          </a:p>
        </p:txBody>
      </p:sp>
      <p:sp>
        <p:nvSpPr>
          <p:cNvPr id="3" name="Alt Bilgi Yer Tutucusu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tr-TR" noProof="0"/>
              <a:t>Örnek Alt Bilgi Metni</a:t>
            </a:r>
          </a:p>
        </p:txBody>
      </p:sp>
      <p:sp>
        <p:nvSpPr>
          <p:cNvPr id="13" name="Resim Yer Tutucusu 12">
            <a:extLst>
              <a:ext uri="{FF2B5EF4-FFF2-40B4-BE49-F238E27FC236}">
                <a16:creationId xmlns:a16="http://schemas.microsoft.com/office/drawing/2014/main" id="{83237575-909D-45C0-B594-0B7A40F04B5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57344" y="0"/>
            <a:ext cx="7534656" cy="6858000"/>
          </a:xfrm>
          <a:solidFill>
            <a:schemeClr val="accent2"/>
          </a:solidFill>
        </p:spPr>
        <p:txBody>
          <a:bodyPr rtlCol="0"/>
          <a:lstStyle/>
          <a:p>
            <a:pPr rtl="0"/>
            <a:r>
              <a:rPr lang="tr-TR" noProof="0"/>
              <a:t>Resim eklemek için simgeye tıklayın</a:t>
            </a:r>
          </a:p>
        </p:txBody>
      </p:sp>
      <p:sp>
        <p:nvSpPr>
          <p:cNvPr id="2" name="Tarih Yer Tutucusu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tr-TR" noProof="0"/>
              <a:t>20XX</a:t>
            </a: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tr-TR" noProof="0" smtClean="0"/>
              <a:t>‹#›</a:t>
            </a:fld>
            <a:endParaRPr lang="tr-TR" noProof="0"/>
          </a:p>
        </p:txBody>
      </p:sp>
    </p:spTree>
    <p:extLst>
      <p:ext uri="{BB962C8B-B14F-4D97-AF65-F5344CB8AC3E}">
        <p14:creationId xmlns:p14="http://schemas.microsoft.com/office/powerpoint/2010/main" val="198225432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ikdörtgen 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rtlCol="0"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tr-TR" noProof="0"/>
              <a:t>Asıl başlık stilini düzenlemek için tıklayın</a:t>
            </a:r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tr-TR" noProof="0"/>
              <a:t>Asıl metin stillerini düzenlemek için tıklayın</a:t>
            </a:r>
          </a:p>
        </p:txBody>
      </p:sp>
    </p:spTree>
    <p:extLst>
      <p:ext uri="{BB962C8B-B14F-4D97-AF65-F5344CB8AC3E}">
        <p14:creationId xmlns:p14="http://schemas.microsoft.com/office/powerpoint/2010/main" val="29084393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rtlCol="0"/>
          <a:lstStyle/>
          <a:p>
            <a:pPr rtl="0"/>
            <a:r>
              <a:rPr lang="tr-TR" noProof="0"/>
              <a:t>Asıl başlık stilini düzenlemek için tıklayın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 rtlCol="0">
            <a:normAutofit/>
          </a:bodyPr>
          <a:lstStyle/>
          <a:p>
            <a:pPr lvl="0" rtl="0"/>
            <a:r>
              <a:rPr lang="tr-TR" noProof="0"/>
              <a:t>Asıl metin stillerini düzenlemek için tıklayın</a:t>
            </a:r>
          </a:p>
          <a:p>
            <a:pPr lvl="1" rtl="0"/>
            <a:r>
              <a:rPr lang="tr-TR" noProof="0"/>
              <a:t>İkinci düzey</a:t>
            </a:r>
          </a:p>
          <a:p>
            <a:pPr lvl="2" rtl="0"/>
            <a:r>
              <a:rPr lang="tr-TR" noProof="0"/>
              <a:t>Üçüncü düzey</a:t>
            </a:r>
          </a:p>
          <a:p>
            <a:pPr lvl="3" rtl="0"/>
            <a:r>
              <a:rPr lang="tr-TR" noProof="0"/>
              <a:t>Dördüncü düzey</a:t>
            </a:r>
          </a:p>
          <a:p>
            <a:pPr lvl="4" rtl="0"/>
            <a:r>
              <a:rPr lang="tr-TR" noProof="0"/>
              <a:t>Beşinci düzey</a:t>
            </a:r>
          </a:p>
        </p:txBody>
      </p:sp>
      <p:sp>
        <p:nvSpPr>
          <p:cNvPr id="4" name="İçerik Yer Tutucusu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 rtlCol="0">
            <a:normAutofit/>
          </a:bodyPr>
          <a:lstStyle/>
          <a:p>
            <a:pPr lvl="0" rtl="0"/>
            <a:r>
              <a:rPr lang="tr-TR" noProof="0"/>
              <a:t>Asıl metin stillerini düzenlemek için tıklayın</a:t>
            </a:r>
          </a:p>
          <a:p>
            <a:pPr lvl="1" rtl="0"/>
            <a:r>
              <a:rPr lang="tr-TR" noProof="0"/>
              <a:t>İkinci düzey</a:t>
            </a:r>
          </a:p>
          <a:p>
            <a:pPr lvl="2" rtl="0"/>
            <a:r>
              <a:rPr lang="tr-TR" noProof="0"/>
              <a:t>Üçüncü düzey</a:t>
            </a:r>
          </a:p>
          <a:p>
            <a:pPr lvl="3" rtl="0"/>
            <a:r>
              <a:rPr lang="tr-TR" noProof="0"/>
              <a:t>Dördüncü düzey</a:t>
            </a:r>
          </a:p>
          <a:p>
            <a:pPr lvl="4" rtl="0"/>
            <a:r>
              <a:rPr lang="tr-TR" noProof="0"/>
              <a:t>Beşinci düzey</a:t>
            </a:r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tr-TR" noProof="0"/>
              <a:t>Örnek Alt Bilgi Metni</a:t>
            </a:r>
          </a:p>
        </p:txBody>
      </p:sp>
      <p:sp>
        <p:nvSpPr>
          <p:cNvPr id="5" name="Tarih Yer Tutucusu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tr-TR" noProof="0"/>
              <a:t>20XX</a:t>
            </a:r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tr-TR" noProof="0" smtClean="0"/>
              <a:t>‹#›</a:t>
            </a:fld>
            <a:endParaRPr lang="tr-TR" noProof="0"/>
          </a:p>
        </p:txBody>
      </p:sp>
    </p:spTree>
    <p:extLst>
      <p:ext uri="{BB962C8B-B14F-4D97-AF65-F5344CB8AC3E}">
        <p14:creationId xmlns:p14="http://schemas.microsoft.com/office/powerpoint/2010/main" val="9679185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lt Bilgi Yer Tutucusu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tr-TR" noProof="0"/>
              <a:t>Örnek Alt Bilgi Metni</a:t>
            </a:r>
          </a:p>
        </p:txBody>
      </p:sp>
      <p:sp>
        <p:nvSpPr>
          <p:cNvPr id="2" name="Tarih Yer Tutucusu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tr-TR" noProof="0"/>
              <a:t>20XX</a:t>
            </a: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tr-TR" noProof="0" smtClean="0"/>
              <a:t>‹#›</a:t>
            </a:fld>
            <a:endParaRPr lang="tr-TR" noProof="0"/>
          </a:p>
        </p:txBody>
      </p:sp>
    </p:spTree>
    <p:extLst>
      <p:ext uri="{BB962C8B-B14F-4D97-AF65-F5344CB8AC3E}">
        <p14:creationId xmlns:p14="http://schemas.microsoft.com/office/powerpoint/2010/main" val="230789867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Resim Yazı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ikdörtgen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rtlCol="0"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pPr rtl="0"/>
            <a:r>
              <a:rPr lang="tr-TR" noProof="0"/>
              <a:t>Asıl başlık stilini düzenlemek için tıklayın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rtlCol="0"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 rtl="0"/>
            <a:r>
              <a:rPr lang="tr-TR" noProof="0"/>
              <a:t>Asıl metin stillerini düzenlemek için tıklayın</a:t>
            </a:r>
          </a:p>
          <a:p>
            <a:pPr lvl="1" rtl="0"/>
            <a:r>
              <a:rPr lang="tr-TR" noProof="0"/>
              <a:t>İkinci düzey</a:t>
            </a:r>
          </a:p>
          <a:p>
            <a:pPr lvl="2" rtl="0"/>
            <a:r>
              <a:rPr lang="tr-TR" noProof="0"/>
              <a:t>Üçüncü düzey</a:t>
            </a:r>
          </a:p>
          <a:p>
            <a:pPr lvl="3" rtl="0"/>
            <a:r>
              <a:rPr lang="tr-TR" noProof="0"/>
              <a:t>Dördüncü düzey</a:t>
            </a:r>
          </a:p>
          <a:p>
            <a:pPr lvl="4" rtl="0"/>
            <a:r>
              <a:rPr lang="tr-TR" noProof="0"/>
              <a:t>Beşinci düzey</a:t>
            </a:r>
          </a:p>
        </p:txBody>
      </p:sp>
      <p:sp>
        <p:nvSpPr>
          <p:cNvPr id="4" name="Metin Yer Tutucusu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tr-TR" noProof="0"/>
              <a:t>Asıl metin stillerini düzenlemek için tıklayın</a:t>
            </a:r>
          </a:p>
        </p:txBody>
      </p:sp>
      <p:sp>
        <p:nvSpPr>
          <p:cNvPr id="10" name="Alt Bilgi Yer Tutucusu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 rtlCol="0"/>
          <a:lstStyle/>
          <a:p>
            <a:pPr rtl="0"/>
            <a:r>
              <a:rPr lang="tr-TR" noProof="0"/>
              <a:t>Örnek Alt Bilgi Metni</a:t>
            </a:r>
          </a:p>
        </p:txBody>
      </p:sp>
      <p:sp>
        <p:nvSpPr>
          <p:cNvPr id="8" name="Tarih Yer Tutucusu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 rtlCol="0"/>
          <a:lstStyle/>
          <a:p>
            <a:pPr rtl="0"/>
            <a:r>
              <a:rPr lang="tr-TR" noProof="0"/>
              <a:t>20XX</a:t>
            </a:r>
          </a:p>
        </p:txBody>
      </p:sp>
      <p:sp>
        <p:nvSpPr>
          <p:cNvPr id="11" name="Slayt Numarası Yer Tutucusu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 rtlCol="0"/>
          <a:lstStyle/>
          <a:p>
            <a:pPr rtl="0"/>
            <a:fld id="{3A98EE3D-8CD1-4C3F-BD1C-C98C9596463C}" type="slidenum">
              <a:rPr lang="tr-TR" noProof="0" smtClean="0"/>
              <a:pPr/>
              <a:t>‹#›</a:t>
            </a:fld>
            <a:endParaRPr lang="tr-TR" noProof="0"/>
          </a:p>
        </p:txBody>
      </p:sp>
    </p:spTree>
    <p:extLst>
      <p:ext uri="{BB962C8B-B14F-4D97-AF65-F5344CB8AC3E}">
        <p14:creationId xmlns:p14="http://schemas.microsoft.com/office/powerpoint/2010/main" val="21592844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Resim Yazı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rtlCol="0"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tr-TR" noProof="0"/>
              <a:t>Asıl başlık stilini düzenlemek için tıklayın</a:t>
            </a:r>
          </a:p>
        </p:txBody>
      </p:sp>
      <p:sp>
        <p:nvSpPr>
          <p:cNvPr id="3" name="Resim Yer Tutucusu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tr-TR" noProof="0"/>
              <a:t>Resim eklemek için simgeye tıklayın</a:t>
            </a:r>
          </a:p>
        </p:txBody>
      </p:sp>
      <p:sp>
        <p:nvSpPr>
          <p:cNvPr id="4" name="Metin Yer Tutucusu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rtlCol="0"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tr-TR" noProof="0"/>
              <a:t>Asıl metin stillerini düzenlemek için tıklayın</a:t>
            </a:r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algn="l" rtl="0"/>
            <a:r>
              <a:rPr lang="tr-TR" noProof="0"/>
              <a:t>Örnek Alt Bilgi Metni</a:t>
            </a:r>
          </a:p>
        </p:txBody>
      </p:sp>
      <p:sp>
        <p:nvSpPr>
          <p:cNvPr id="5" name="Tarih Yer Tutucusu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tr-TR" noProof="0"/>
              <a:t>20XX</a:t>
            </a:r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tr-TR" noProof="0" smtClean="0"/>
              <a:t>‹#›</a:t>
            </a:fld>
            <a:endParaRPr lang="tr-TR" noProof="0"/>
          </a:p>
        </p:txBody>
      </p:sp>
    </p:spTree>
    <p:extLst>
      <p:ext uri="{BB962C8B-B14F-4D97-AF65-F5344CB8AC3E}">
        <p14:creationId xmlns:p14="http://schemas.microsoft.com/office/powerpoint/2010/main" val="27165060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ja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aşlık 4">
            <a:extLst>
              <a:ext uri="{FF2B5EF4-FFF2-40B4-BE49-F238E27FC236}">
                <a16:creationId xmlns:a16="http://schemas.microsoft.com/office/drawing/2014/main" id="{6926BD44-2224-46FF-A4E7-9C9FFE1972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5"/>
            <a:ext cx="3424138" cy="1500131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tr-TR" noProof="0"/>
              <a:t>Asıl başlık stilini düzenlemek için tıklayın</a:t>
            </a:r>
          </a:p>
        </p:txBody>
      </p:sp>
      <p:sp>
        <p:nvSpPr>
          <p:cNvPr id="6" name="İçerik Yer Tutucusu 5">
            <a:extLst>
              <a:ext uri="{FF2B5EF4-FFF2-40B4-BE49-F238E27FC236}">
                <a16:creationId xmlns:a16="http://schemas.microsoft.com/office/drawing/2014/main" id="{728249B4-F572-49E8-9B53-CB4E629EB9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414788"/>
            <a:ext cx="3424138" cy="3975776"/>
          </a:xfrm>
        </p:spPr>
        <p:txBody>
          <a:bodyPr rtlCol="0"/>
          <a:lstStyle>
            <a:lvl1pPr marL="0" indent="0">
              <a:buNone/>
              <a:defRPr/>
            </a:lvl1pPr>
          </a:lstStyle>
          <a:p>
            <a:pPr lvl="0" rtl="0"/>
            <a:r>
              <a:rPr lang="tr-TR" noProof="0"/>
              <a:t>Asıl metin stillerini düzenlemek için tıklayın</a:t>
            </a:r>
          </a:p>
        </p:txBody>
      </p:sp>
      <p:sp>
        <p:nvSpPr>
          <p:cNvPr id="10" name="Resim Yer Tutucusu 9">
            <a:extLst>
              <a:ext uri="{FF2B5EF4-FFF2-40B4-BE49-F238E27FC236}">
                <a16:creationId xmlns:a16="http://schemas.microsoft.com/office/drawing/2014/main" id="{06C12940-675F-4BDC-8733-71FEBC2FDC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42815" y="640080"/>
            <a:ext cx="3703320" cy="5751576"/>
          </a:xfrm>
          <a:solidFill>
            <a:schemeClr val="accent2"/>
          </a:solidFill>
        </p:spPr>
        <p:txBody>
          <a:bodyPr rtlCol="0"/>
          <a:lstStyle/>
          <a:p>
            <a:pPr rtl="0"/>
            <a:r>
              <a:rPr lang="tr-TR" noProof="0"/>
              <a:t>Resim eklemek için simgeye tıklayın</a:t>
            </a:r>
          </a:p>
        </p:txBody>
      </p:sp>
      <p:sp>
        <p:nvSpPr>
          <p:cNvPr id="11" name="Resim Yer Tutucusu 9">
            <a:extLst>
              <a:ext uri="{FF2B5EF4-FFF2-40B4-BE49-F238E27FC236}">
                <a16:creationId xmlns:a16="http://schemas.microsoft.com/office/drawing/2014/main" id="{63AD391F-F462-4773-B9C7-B512F55F681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046720" y="640080"/>
            <a:ext cx="3703320" cy="5751576"/>
          </a:xfrm>
          <a:solidFill>
            <a:schemeClr val="accent2"/>
          </a:solidFill>
        </p:spPr>
        <p:txBody>
          <a:bodyPr rtlCol="0"/>
          <a:lstStyle/>
          <a:p>
            <a:pPr rtl="0"/>
            <a:r>
              <a:rPr lang="tr-TR" noProof="0"/>
              <a:t>Resim eklemek için simgeye tıklayın</a:t>
            </a:r>
          </a:p>
        </p:txBody>
      </p:sp>
      <p:sp>
        <p:nvSpPr>
          <p:cNvPr id="3" name="Alt Bilgi Yer Tutucusu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tr-TR" noProof="0"/>
              <a:t>Örnek Alt Bilgi Metni</a:t>
            </a:r>
          </a:p>
        </p:txBody>
      </p:sp>
      <p:sp>
        <p:nvSpPr>
          <p:cNvPr id="2" name="Tarih Yer Tutucusu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tr-TR" noProof="0"/>
              <a:t>20XX</a:t>
            </a: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tr-TR" noProof="0" smtClean="0"/>
              <a:t>‹#›</a:t>
            </a:fld>
            <a:endParaRPr lang="tr-TR" noProof="0"/>
          </a:p>
        </p:txBody>
      </p:sp>
    </p:spTree>
    <p:extLst>
      <p:ext uri="{BB962C8B-B14F-4D97-AF65-F5344CB8AC3E}">
        <p14:creationId xmlns:p14="http://schemas.microsoft.com/office/powerpoint/2010/main" val="28889797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iri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aşlık 1">
            <a:extLst>
              <a:ext uri="{FF2B5EF4-FFF2-40B4-BE49-F238E27FC236}">
                <a16:creationId xmlns:a16="http://schemas.microsoft.com/office/drawing/2014/main" id="{F9CC542F-D03C-4537-9B6E-7F653B6515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30730"/>
            <a:ext cx="3475915" cy="1478341"/>
          </a:xfrm>
        </p:spPr>
        <p:txBody>
          <a:bodyPr rtlCol="0">
            <a:normAutofit/>
          </a:bodyPr>
          <a:lstStyle/>
          <a:p>
            <a:pPr rtl="0"/>
            <a:r>
              <a:rPr lang="tr-TR" noProof="0">
                <a:solidFill>
                  <a:schemeClr val="tx2"/>
                </a:solidFill>
              </a:rPr>
              <a:t>Asıl başlık stilini düzenlemek için tıklayın</a:t>
            </a:r>
          </a:p>
        </p:txBody>
      </p:sp>
      <p:sp>
        <p:nvSpPr>
          <p:cNvPr id="6" name="İçerik Yer Tutucusu 2" descr="Tag=AccentColor&#10;Flavor=Light&#10;Target=Bullets">
            <a:extLst>
              <a:ext uri="{FF2B5EF4-FFF2-40B4-BE49-F238E27FC236}">
                <a16:creationId xmlns:a16="http://schemas.microsoft.com/office/drawing/2014/main" id="{C768CCB8-0718-4D4E-8EE1-1D28755005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3475915" cy="3678303"/>
          </a:xfrm>
        </p:spPr>
        <p:txBody>
          <a:bodyPr rtlCol="0">
            <a:normAutofit/>
          </a:bodyPr>
          <a:lstStyle>
            <a:lvl1pPr marL="0" indent="0">
              <a:buNone/>
              <a:defRPr/>
            </a:lvl1pPr>
          </a:lstStyle>
          <a:p>
            <a:pPr lvl="0" rtl="0"/>
            <a:r>
              <a:rPr lang="tr-TR" noProof="0"/>
              <a:t>Asıl metin stillerini düzenlemek için tıklayın</a:t>
            </a:r>
          </a:p>
        </p:txBody>
      </p:sp>
      <p:sp>
        <p:nvSpPr>
          <p:cNvPr id="11" name="Resim Yer Tutucusu 10">
            <a:extLst>
              <a:ext uri="{FF2B5EF4-FFF2-40B4-BE49-F238E27FC236}">
                <a16:creationId xmlns:a16="http://schemas.microsoft.com/office/drawing/2014/main" id="{5C3A8825-378F-41FE-A716-644287762A4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41800" y="630936"/>
            <a:ext cx="7504113" cy="3520440"/>
          </a:xfrm>
          <a:solidFill>
            <a:schemeClr val="accent2"/>
          </a:solidFill>
        </p:spPr>
        <p:txBody>
          <a:bodyPr rtlCol="0"/>
          <a:lstStyle/>
          <a:p>
            <a:pPr rtl="0"/>
            <a:r>
              <a:rPr lang="tr-TR" noProof="0"/>
              <a:t>Resim eklemek için simgeye tıklayın</a:t>
            </a:r>
          </a:p>
        </p:txBody>
      </p:sp>
      <p:sp>
        <p:nvSpPr>
          <p:cNvPr id="12" name="Resim Yer Tutucusu 10">
            <a:extLst>
              <a:ext uri="{FF2B5EF4-FFF2-40B4-BE49-F238E27FC236}">
                <a16:creationId xmlns:a16="http://schemas.microsoft.com/office/drawing/2014/main" id="{2E6B2055-B099-48CF-84C8-2AF6D561869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242816" y="4234252"/>
            <a:ext cx="3703320" cy="2139696"/>
          </a:xfrm>
          <a:solidFill>
            <a:schemeClr val="accent2"/>
          </a:solidFill>
        </p:spPr>
        <p:txBody>
          <a:bodyPr rtlCol="0"/>
          <a:lstStyle/>
          <a:p>
            <a:pPr rtl="0"/>
            <a:r>
              <a:rPr lang="tr-TR" noProof="0"/>
              <a:t>Resim eklemek için simgeye tıklayın</a:t>
            </a:r>
          </a:p>
        </p:txBody>
      </p:sp>
      <p:sp>
        <p:nvSpPr>
          <p:cNvPr id="13" name="Resim Yer Tutucusu 10">
            <a:extLst>
              <a:ext uri="{FF2B5EF4-FFF2-40B4-BE49-F238E27FC236}">
                <a16:creationId xmlns:a16="http://schemas.microsoft.com/office/drawing/2014/main" id="{EED74C29-FF8A-4470-8221-FD11E7FB7D7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046720" y="4233672"/>
            <a:ext cx="3703320" cy="2139696"/>
          </a:xfrm>
          <a:solidFill>
            <a:schemeClr val="accent2"/>
          </a:solidFill>
        </p:spPr>
        <p:txBody>
          <a:bodyPr rtlCol="0"/>
          <a:lstStyle/>
          <a:p>
            <a:pPr rtl="0"/>
            <a:r>
              <a:rPr lang="tr-TR" noProof="0"/>
              <a:t>Resim eklemek için simgeye tıklayın</a:t>
            </a:r>
          </a:p>
        </p:txBody>
      </p:sp>
      <p:sp>
        <p:nvSpPr>
          <p:cNvPr id="3" name="Alt Bilgi Yer Tutucusu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tr-TR" noProof="0"/>
              <a:t>Örnek Alt Bilgi Metni</a:t>
            </a:r>
          </a:p>
        </p:txBody>
      </p:sp>
      <p:sp>
        <p:nvSpPr>
          <p:cNvPr id="2" name="Tarih Yer Tutucusu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tr-TR" noProof="0"/>
              <a:t>20XX</a:t>
            </a: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tr-TR" noProof="0" smtClean="0"/>
              <a:t>‹#›</a:t>
            </a:fld>
            <a:endParaRPr lang="tr-TR" noProof="0"/>
          </a:p>
        </p:txBody>
      </p:sp>
    </p:spTree>
    <p:extLst>
      <p:ext uri="{BB962C8B-B14F-4D97-AF65-F5344CB8AC3E}">
        <p14:creationId xmlns:p14="http://schemas.microsoft.com/office/powerpoint/2010/main" val="18749436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ölüm So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aşlık 1">
            <a:extLst>
              <a:ext uri="{FF2B5EF4-FFF2-40B4-BE49-F238E27FC236}">
                <a16:creationId xmlns:a16="http://schemas.microsoft.com/office/drawing/2014/main" id="{6E787D40-90B5-470E-95A2-784F1CB479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4322102"/>
            <a:ext cx="10993549" cy="1153609"/>
          </a:xfrm>
        </p:spPr>
        <p:txBody>
          <a:bodyPr rtlCol="0"/>
          <a:lstStyle/>
          <a:p>
            <a:pPr rtl="0"/>
            <a:r>
              <a:rPr lang="tr-TR" noProof="0"/>
              <a:t>Asıl başlık stilini düzenlemek için tıklayın</a:t>
            </a:r>
          </a:p>
        </p:txBody>
      </p:sp>
      <p:sp>
        <p:nvSpPr>
          <p:cNvPr id="6" name="Alt Başlık 2">
            <a:extLst>
              <a:ext uri="{FF2B5EF4-FFF2-40B4-BE49-F238E27FC236}">
                <a16:creationId xmlns:a16="http://schemas.microsoft.com/office/drawing/2014/main" id="{DDD90A03-8871-46F6-B527-27A279CAF3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5475712"/>
            <a:ext cx="10993546" cy="590321"/>
          </a:xfrm>
        </p:spPr>
        <p:txBody>
          <a:bodyPr rtlCol="0"/>
          <a:lstStyle>
            <a:lvl1pPr marL="0" indent="0">
              <a:buNone/>
              <a:defRPr/>
            </a:lvl1pPr>
          </a:lstStyle>
          <a:p>
            <a:pPr rtl="0"/>
            <a:r>
              <a:rPr lang="tr-TR" noProof="0"/>
              <a:t>Asıl alt başlık stilini düzenlemek için tıklayın</a:t>
            </a:r>
          </a:p>
        </p:txBody>
      </p:sp>
      <p:sp>
        <p:nvSpPr>
          <p:cNvPr id="9" name="Resim Yer Tutucusu 8">
            <a:extLst>
              <a:ext uri="{FF2B5EF4-FFF2-40B4-BE49-F238E27FC236}">
                <a16:creationId xmlns:a16="http://schemas.microsoft.com/office/drawing/2014/main" id="{18C0DC8A-3006-4A75-A9BA-FCA96D2C38A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49580" y="603504"/>
            <a:ext cx="11292840" cy="3557016"/>
          </a:xfrm>
          <a:solidFill>
            <a:schemeClr val="accent2"/>
          </a:solidFill>
        </p:spPr>
        <p:txBody>
          <a:bodyPr rtlCol="0"/>
          <a:lstStyle/>
          <a:p>
            <a:pPr rtl="0"/>
            <a:r>
              <a:rPr lang="tr-TR" noProof="0"/>
              <a:t>Resim eklemek için simgeye tıklayın</a:t>
            </a:r>
          </a:p>
        </p:txBody>
      </p:sp>
    </p:spTree>
    <p:extLst>
      <p:ext uri="{BB962C8B-B14F-4D97-AF65-F5344CB8AC3E}">
        <p14:creationId xmlns:p14="http://schemas.microsoft.com/office/powerpoint/2010/main" val="35185048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581192" y="731520"/>
            <a:ext cx="11029616" cy="987552"/>
          </a:xfrm>
        </p:spPr>
        <p:txBody>
          <a:bodyPr rtlCol="0"/>
          <a:lstStyle/>
          <a:p>
            <a:pPr rtl="0"/>
            <a:r>
              <a:rPr lang="tr-TR" noProof="0"/>
              <a:t>Asıl başlık stilini düzenlemek için tıklayın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 rtlCol="0"/>
          <a:lstStyle/>
          <a:p>
            <a:pPr lvl="0" rtl="0"/>
            <a:r>
              <a:rPr lang="tr-TR" noProof="0"/>
              <a:t>Asıl metin stillerini düzenlemek için tıklayın</a:t>
            </a:r>
          </a:p>
          <a:p>
            <a:pPr lvl="1" rtl="0"/>
            <a:r>
              <a:rPr lang="tr-TR" noProof="0"/>
              <a:t>İkinci düzey</a:t>
            </a:r>
          </a:p>
          <a:p>
            <a:pPr lvl="2" rtl="0"/>
            <a:r>
              <a:rPr lang="tr-TR" noProof="0"/>
              <a:t>Üçüncü düzey</a:t>
            </a:r>
          </a:p>
          <a:p>
            <a:pPr lvl="3" rtl="0"/>
            <a:r>
              <a:rPr lang="tr-TR" noProof="0"/>
              <a:t>Dördüncü düzey</a:t>
            </a:r>
          </a:p>
          <a:p>
            <a:pPr lvl="4" rtl="0"/>
            <a:r>
              <a:rPr lang="tr-TR" noProof="0"/>
              <a:t>Beşinci düzey</a:t>
            </a:r>
          </a:p>
        </p:txBody>
      </p:sp>
      <p:sp>
        <p:nvSpPr>
          <p:cNvPr id="9" name="Alt Bilgi Yer Tutucusu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tr-TR" noProof="0"/>
              <a:t>Örnek Alt Bilgi Metni</a:t>
            </a:r>
          </a:p>
        </p:txBody>
      </p:sp>
      <p:sp>
        <p:nvSpPr>
          <p:cNvPr id="8" name="Tarih Yer Tutucusu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tr-TR" noProof="0"/>
              <a:t>20XX</a:t>
            </a:r>
          </a:p>
        </p:txBody>
      </p:sp>
      <p:sp>
        <p:nvSpPr>
          <p:cNvPr id="10" name="Slayt Numarası Yer Tutucusu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tr-TR" noProof="0" smtClean="0"/>
              <a:t>‹#›</a:t>
            </a:fld>
            <a:endParaRPr lang="tr-TR" noProof="0"/>
          </a:p>
        </p:txBody>
      </p:sp>
    </p:spTree>
    <p:extLst>
      <p:ext uri="{BB962C8B-B14F-4D97-AF65-F5344CB8AC3E}">
        <p14:creationId xmlns:p14="http://schemas.microsoft.com/office/powerpoint/2010/main" val="24668871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ınt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aşlık 1">
            <a:extLst>
              <a:ext uri="{FF2B5EF4-FFF2-40B4-BE49-F238E27FC236}">
                <a16:creationId xmlns:a16="http://schemas.microsoft.com/office/drawing/2014/main" id="{19AD7E45-24A5-4020-858E-57CFA09557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</p:spPr>
        <p:txBody>
          <a:bodyPr rtlCol="0"/>
          <a:lstStyle/>
          <a:p>
            <a:pPr rtl="0"/>
            <a:r>
              <a:rPr lang="tr-TR" noProof="0"/>
              <a:t>Asıl başlık stilini düzenlemek için tıklayın</a:t>
            </a:r>
          </a:p>
        </p:txBody>
      </p:sp>
      <p:sp>
        <p:nvSpPr>
          <p:cNvPr id="6" name="Alt Başlık 2">
            <a:extLst>
              <a:ext uri="{FF2B5EF4-FFF2-40B4-BE49-F238E27FC236}">
                <a16:creationId xmlns:a16="http://schemas.microsoft.com/office/drawing/2014/main" id="{9C213B6D-04F4-4E9D-AD86-E50884CB4C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468233"/>
          </a:xfrm>
        </p:spPr>
        <p:txBody>
          <a:bodyPr rtlCol="0"/>
          <a:lstStyle>
            <a:lvl1pPr marL="0" indent="0">
              <a:buNone/>
              <a:defRPr/>
            </a:lvl1pPr>
          </a:lstStyle>
          <a:p>
            <a:pPr rtl="0"/>
            <a:r>
              <a:rPr lang="tr-TR" noProof="0"/>
              <a:t>Asıl alt başlık stilini düzenlemek için tıklayın</a:t>
            </a:r>
          </a:p>
        </p:txBody>
      </p:sp>
      <p:sp>
        <p:nvSpPr>
          <p:cNvPr id="10" name="Resim Yer Tutucusu 9">
            <a:extLst>
              <a:ext uri="{FF2B5EF4-FFF2-40B4-BE49-F238E27FC236}">
                <a16:creationId xmlns:a16="http://schemas.microsoft.com/office/drawing/2014/main" id="{52DB8B62-62C2-4723-85AF-F5D87B489A6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48056" y="3081528"/>
            <a:ext cx="5486400" cy="3310128"/>
          </a:xfrm>
          <a:solidFill>
            <a:schemeClr val="accent2"/>
          </a:solidFill>
        </p:spPr>
        <p:txBody>
          <a:bodyPr rtlCol="0"/>
          <a:lstStyle/>
          <a:p>
            <a:pPr rtl="0"/>
            <a:r>
              <a:rPr lang="tr-TR" noProof="0"/>
              <a:t>Resim eklemek için simgeye tıklayın</a:t>
            </a:r>
          </a:p>
        </p:txBody>
      </p:sp>
      <p:sp>
        <p:nvSpPr>
          <p:cNvPr id="11" name="Resim Yer Tutucusu 9">
            <a:extLst>
              <a:ext uri="{FF2B5EF4-FFF2-40B4-BE49-F238E27FC236}">
                <a16:creationId xmlns:a16="http://schemas.microsoft.com/office/drawing/2014/main" id="{D1329640-D9D1-44D4-8E40-04E753A2B82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54496" y="3081528"/>
            <a:ext cx="5486400" cy="3310128"/>
          </a:xfrm>
          <a:solidFill>
            <a:schemeClr val="accent2"/>
          </a:solidFill>
        </p:spPr>
        <p:txBody>
          <a:bodyPr rtlCol="0"/>
          <a:lstStyle/>
          <a:p>
            <a:pPr rtl="0"/>
            <a:r>
              <a:rPr lang="tr-TR" noProof="0"/>
              <a:t>Resim eklemek için simgeye tıklayın</a:t>
            </a:r>
          </a:p>
        </p:txBody>
      </p:sp>
      <p:sp>
        <p:nvSpPr>
          <p:cNvPr id="3" name="Alt Bilgi Yer Tutucusu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tr-TR" noProof="0"/>
              <a:t>Örnek Alt Bilgi Metni</a:t>
            </a:r>
          </a:p>
        </p:txBody>
      </p:sp>
      <p:sp>
        <p:nvSpPr>
          <p:cNvPr id="2" name="Tarih Yer Tutucusu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tr-TR" noProof="0"/>
              <a:t>20XX</a:t>
            </a: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tr-TR" noProof="0" smtClean="0"/>
              <a:t>‹#›</a:t>
            </a:fld>
            <a:endParaRPr lang="tr-TR" noProof="0"/>
          </a:p>
        </p:txBody>
      </p:sp>
    </p:spTree>
    <p:extLst>
      <p:ext uri="{BB962C8B-B14F-4D97-AF65-F5344CB8AC3E}">
        <p14:creationId xmlns:p14="http://schemas.microsoft.com/office/powerpoint/2010/main" val="25578571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k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aşlık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 rtlCol="0"/>
          <a:lstStyle/>
          <a:p>
            <a:pPr rtl="0"/>
            <a:r>
              <a:rPr lang="tr-TR" noProof="0"/>
              <a:t>Asıl başlık stilini düzenlemek için tıklayın</a:t>
            </a:r>
          </a:p>
        </p:txBody>
      </p:sp>
      <p:sp>
        <p:nvSpPr>
          <p:cNvPr id="15" name="SmartArt Yer Tutucusu 14">
            <a:extLst>
              <a:ext uri="{FF2B5EF4-FFF2-40B4-BE49-F238E27FC236}">
                <a16:creationId xmlns:a16="http://schemas.microsoft.com/office/drawing/2014/main" id="{1A07AFA2-B97F-4965-B3E3-0399F8696B92}"/>
              </a:ext>
            </a:extLst>
          </p:cNvPr>
          <p:cNvSpPr>
            <a:spLocks noGrp="1"/>
          </p:cNvSpPr>
          <p:nvPr>
            <p:ph type="dgm" sz="quarter" idx="13"/>
          </p:nvPr>
        </p:nvSpPr>
        <p:spPr>
          <a:xfrm>
            <a:off x="576263" y="2290762"/>
            <a:ext cx="2286000" cy="2514600"/>
          </a:xfrm>
          <a:solidFill>
            <a:schemeClr val="accent2"/>
          </a:solidFill>
        </p:spPr>
        <p:txBody>
          <a:bodyPr rtlCol="0"/>
          <a:lstStyle/>
          <a:p>
            <a:pPr rtl="0"/>
            <a:r>
              <a:rPr lang="tr-TR" noProof="0"/>
              <a:t>SmartArt grafiği eklemek için simgeye tıklayın</a:t>
            </a:r>
          </a:p>
        </p:txBody>
      </p:sp>
      <p:sp>
        <p:nvSpPr>
          <p:cNvPr id="16" name="SmartArt Yer Tutucusu 14">
            <a:extLst>
              <a:ext uri="{FF2B5EF4-FFF2-40B4-BE49-F238E27FC236}">
                <a16:creationId xmlns:a16="http://schemas.microsoft.com/office/drawing/2014/main" id="{FBD83F25-25EA-4FCB-9180-B7567885BE7A}"/>
              </a:ext>
            </a:extLst>
          </p:cNvPr>
          <p:cNvSpPr>
            <a:spLocks noGrp="1"/>
          </p:cNvSpPr>
          <p:nvPr>
            <p:ph type="dgm" sz="quarter" idx="14"/>
          </p:nvPr>
        </p:nvSpPr>
        <p:spPr>
          <a:xfrm>
            <a:off x="3486759" y="2290762"/>
            <a:ext cx="2286000" cy="2514600"/>
          </a:xfrm>
          <a:solidFill>
            <a:schemeClr val="accent2"/>
          </a:solidFill>
        </p:spPr>
        <p:txBody>
          <a:bodyPr rtlCol="0"/>
          <a:lstStyle/>
          <a:p>
            <a:pPr rtl="0"/>
            <a:r>
              <a:rPr lang="tr-TR" noProof="0"/>
              <a:t>SmartArt grafiği eklemek için simgeye tıklayın</a:t>
            </a:r>
          </a:p>
        </p:txBody>
      </p:sp>
      <p:sp>
        <p:nvSpPr>
          <p:cNvPr id="17" name="SmartArt Yer Tutucusu 14">
            <a:extLst>
              <a:ext uri="{FF2B5EF4-FFF2-40B4-BE49-F238E27FC236}">
                <a16:creationId xmlns:a16="http://schemas.microsoft.com/office/drawing/2014/main" id="{C19AF1FD-578A-4AC1-8006-BF395C098188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>
          <a:xfrm>
            <a:off x="6397255" y="2290762"/>
            <a:ext cx="2286000" cy="2514600"/>
          </a:xfrm>
          <a:solidFill>
            <a:schemeClr val="accent2"/>
          </a:solidFill>
        </p:spPr>
        <p:txBody>
          <a:bodyPr rtlCol="0"/>
          <a:lstStyle/>
          <a:p>
            <a:pPr rtl="0"/>
            <a:r>
              <a:rPr lang="tr-TR" noProof="0"/>
              <a:t>SmartArt grafiği eklemek için simgeye tıklayın</a:t>
            </a:r>
          </a:p>
        </p:txBody>
      </p:sp>
      <p:sp>
        <p:nvSpPr>
          <p:cNvPr id="18" name="SmartArt Yer Tutucusu 14">
            <a:extLst>
              <a:ext uri="{FF2B5EF4-FFF2-40B4-BE49-F238E27FC236}">
                <a16:creationId xmlns:a16="http://schemas.microsoft.com/office/drawing/2014/main" id="{A30FAB41-D651-4537-9674-A090F9541E38}"/>
              </a:ext>
            </a:extLst>
          </p:cNvPr>
          <p:cNvSpPr>
            <a:spLocks noGrp="1"/>
          </p:cNvSpPr>
          <p:nvPr>
            <p:ph type="dgm" sz="quarter" idx="16"/>
          </p:nvPr>
        </p:nvSpPr>
        <p:spPr>
          <a:xfrm>
            <a:off x="9307750" y="2290762"/>
            <a:ext cx="2286000" cy="2514600"/>
          </a:xfrm>
          <a:solidFill>
            <a:schemeClr val="accent2"/>
          </a:solidFill>
        </p:spPr>
        <p:txBody>
          <a:bodyPr rtlCol="0"/>
          <a:lstStyle/>
          <a:p>
            <a:pPr rtl="0"/>
            <a:r>
              <a:rPr lang="tr-TR" noProof="0"/>
              <a:t>SmartArt grafiği eklemek için simgeye tıklayın</a:t>
            </a:r>
          </a:p>
        </p:txBody>
      </p:sp>
      <p:sp>
        <p:nvSpPr>
          <p:cNvPr id="20" name="Metin Yer Tutucusu 19">
            <a:extLst>
              <a:ext uri="{FF2B5EF4-FFF2-40B4-BE49-F238E27FC236}">
                <a16:creationId xmlns:a16="http://schemas.microsoft.com/office/drawing/2014/main" id="{6FF70985-87A5-4813-BB21-CD79732947F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76263" y="4943475"/>
            <a:ext cx="2286000" cy="365760"/>
          </a:xfrm>
        </p:spPr>
        <p:txBody>
          <a:bodyPr rtlCol="0">
            <a:noAutofit/>
          </a:bodyPr>
          <a:lstStyle>
            <a:lvl1pPr marL="0" indent="0">
              <a:buNone/>
              <a:defRPr sz="1800"/>
            </a:lvl1pPr>
            <a:lvl2pPr marL="324000" indent="0">
              <a:buNone/>
              <a:defRPr sz="1800"/>
            </a:lvl2pPr>
            <a:lvl3pPr marL="630000" indent="0">
              <a:buNone/>
              <a:defRPr sz="1800"/>
            </a:lvl3pPr>
            <a:lvl4pPr marL="1008000" indent="0">
              <a:buNone/>
              <a:defRPr sz="1800"/>
            </a:lvl4pPr>
            <a:lvl5pPr marL="1368000" indent="0">
              <a:buNone/>
              <a:defRPr sz="1800"/>
            </a:lvl5pPr>
          </a:lstStyle>
          <a:p>
            <a:pPr lvl="0" rtl="0"/>
            <a:r>
              <a:rPr lang="tr-TR" noProof="0"/>
              <a:t>Ad</a:t>
            </a:r>
          </a:p>
        </p:txBody>
      </p:sp>
      <p:sp>
        <p:nvSpPr>
          <p:cNvPr id="22" name="Metin Yer Tutucusu 21">
            <a:extLst>
              <a:ext uri="{FF2B5EF4-FFF2-40B4-BE49-F238E27FC236}">
                <a16:creationId xmlns:a16="http://schemas.microsoft.com/office/drawing/2014/main" id="{8F30C930-1919-4A13-98BD-6CB6119CC11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75894" y="5447348"/>
            <a:ext cx="2286000" cy="365760"/>
          </a:xfrm>
        </p:spPr>
        <p:txBody>
          <a:bodyPr rtlCol="0">
            <a:noAutofit/>
          </a:bodyPr>
          <a:lstStyle>
            <a:lvl1pPr marL="0" indent="0">
              <a:buNone/>
              <a:defRPr sz="1600"/>
            </a:lvl1pPr>
            <a:lvl2pPr marL="324000" indent="0">
              <a:buNone/>
              <a:defRPr sz="1600"/>
            </a:lvl2pPr>
            <a:lvl3pPr marL="630000" indent="0">
              <a:buNone/>
              <a:defRPr sz="1600"/>
            </a:lvl3pPr>
            <a:lvl4pPr marL="1008000" indent="0">
              <a:buNone/>
              <a:defRPr sz="1600"/>
            </a:lvl4pPr>
            <a:lvl5pPr marL="1368000" indent="0">
              <a:buNone/>
              <a:defRPr sz="1600"/>
            </a:lvl5pPr>
          </a:lstStyle>
          <a:p>
            <a:pPr lvl="0" rtl="0"/>
            <a:r>
              <a:rPr lang="tr-TR" noProof="0"/>
              <a:t>Başlık</a:t>
            </a:r>
          </a:p>
        </p:txBody>
      </p:sp>
      <p:sp>
        <p:nvSpPr>
          <p:cNvPr id="23" name="Metin Yer Tutucusu 19">
            <a:extLst>
              <a:ext uri="{FF2B5EF4-FFF2-40B4-BE49-F238E27FC236}">
                <a16:creationId xmlns:a16="http://schemas.microsoft.com/office/drawing/2014/main" id="{6E4126AC-7681-4156-8274-2A641489439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487128" y="4943475"/>
            <a:ext cx="2286000" cy="365760"/>
          </a:xfrm>
        </p:spPr>
        <p:txBody>
          <a:bodyPr rtlCol="0">
            <a:noAutofit/>
          </a:bodyPr>
          <a:lstStyle>
            <a:lvl1pPr marL="0" indent="0">
              <a:buNone/>
              <a:defRPr sz="1800"/>
            </a:lvl1pPr>
            <a:lvl2pPr marL="324000" indent="0">
              <a:buNone/>
              <a:defRPr sz="1800"/>
            </a:lvl2pPr>
            <a:lvl3pPr marL="630000" indent="0">
              <a:buNone/>
              <a:defRPr sz="1800"/>
            </a:lvl3pPr>
            <a:lvl4pPr marL="1008000" indent="0">
              <a:buNone/>
              <a:defRPr sz="1800"/>
            </a:lvl4pPr>
            <a:lvl5pPr marL="1368000" indent="0">
              <a:buNone/>
              <a:defRPr sz="1800"/>
            </a:lvl5pPr>
          </a:lstStyle>
          <a:p>
            <a:pPr lvl="0" rtl="0"/>
            <a:r>
              <a:rPr lang="tr-TR" noProof="0"/>
              <a:t>Ad</a:t>
            </a:r>
          </a:p>
        </p:txBody>
      </p:sp>
      <p:sp>
        <p:nvSpPr>
          <p:cNvPr id="24" name="Metin Yer Tutucusu 21">
            <a:extLst>
              <a:ext uri="{FF2B5EF4-FFF2-40B4-BE49-F238E27FC236}">
                <a16:creationId xmlns:a16="http://schemas.microsoft.com/office/drawing/2014/main" id="{D03485ED-1755-41FA-942B-ED95B3913DB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486759" y="5447348"/>
            <a:ext cx="2286000" cy="365760"/>
          </a:xfrm>
        </p:spPr>
        <p:txBody>
          <a:bodyPr rtlCol="0">
            <a:noAutofit/>
          </a:bodyPr>
          <a:lstStyle>
            <a:lvl1pPr marL="0" indent="0">
              <a:buNone/>
              <a:defRPr sz="1600"/>
            </a:lvl1pPr>
            <a:lvl2pPr marL="324000" indent="0">
              <a:buNone/>
              <a:defRPr sz="1600"/>
            </a:lvl2pPr>
            <a:lvl3pPr marL="630000" indent="0">
              <a:buNone/>
              <a:defRPr sz="1600"/>
            </a:lvl3pPr>
            <a:lvl4pPr marL="1008000" indent="0">
              <a:buNone/>
              <a:defRPr sz="1600"/>
            </a:lvl4pPr>
            <a:lvl5pPr marL="1368000" indent="0">
              <a:buNone/>
              <a:defRPr sz="1600"/>
            </a:lvl5pPr>
          </a:lstStyle>
          <a:p>
            <a:pPr lvl="0" rtl="0"/>
            <a:r>
              <a:rPr lang="tr-TR" noProof="0"/>
              <a:t>Başlık</a:t>
            </a:r>
          </a:p>
        </p:txBody>
      </p:sp>
      <p:sp>
        <p:nvSpPr>
          <p:cNvPr id="25" name="Metin Yer Tutucusu 19">
            <a:extLst>
              <a:ext uri="{FF2B5EF4-FFF2-40B4-BE49-F238E27FC236}">
                <a16:creationId xmlns:a16="http://schemas.microsoft.com/office/drawing/2014/main" id="{42AFEFC9-586E-4B97-AD51-F02AC6AC6A6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97624" y="4943475"/>
            <a:ext cx="2286000" cy="365760"/>
          </a:xfrm>
        </p:spPr>
        <p:txBody>
          <a:bodyPr rtlCol="0">
            <a:noAutofit/>
          </a:bodyPr>
          <a:lstStyle>
            <a:lvl1pPr marL="0" indent="0">
              <a:buNone/>
              <a:defRPr sz="1800"/>
            </a:lvl1pPr>
            <a:lvl2pPr marL="324000" indent="0">
              <a:buNone/>
              <a:defRPr sz="1800"/>
            </a:lvl2pPr>
            <a:lvl3pPr marL="630000" indent="0">
              <a:buNone/>
              <a:defRPr sz="1800"/>
            </a:lvl3pPr>
            <a:lvl4pPr marL="1008000" indent="0">
              <a:buNone/>
              <a:defRPr sz="1800"/>
            </a:lvl4pPr>
            <a:lvl5pPr marL="1368000" indent="0">
              <a:buNone/>
              <a:defRPr sz="1800"/>
            </a:lvl5pPr>
          </a:lstStyle>
          <a:p>
            <a:pPr lvl="0" rtl="0"/>
            <a:r>
              <a:rPr lang="tr-TR" noProof="0"/>
              <a:t>Ad</a:t>
            </a:r>
          </a:p>
        </p:txBody>
      </p:sp>
      <p:sp>
        <p:nvSpPr>
          <p:cNvPr id="26" name="Metin Yer Tutucusu 21">
            <a:extLst>
              <a:ext uri="{FF2B5EF4-FFF2-40B4-BE49-F238E27FC236}">
                <a16:creationId xmlns:a16="http://schemas.microsoft.com/office/drawing/2014/main" id="{E94B1769-BE23-4EBA-A0DA-9A01476DAC5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97255" y="5447348"/>
            <a:ext cx="2286000" cy="365760"/>
          </a:xfrm>
        </p:spPr>
        <p:txBody>
          <a:bodyPr rtlCol="0">
            <a:noAutofit/>
          </a:bodyPr>
          <a:lstStyle>
            <a:lvl1pPr marL="0" indent="0">
              <a:buNone/>
              <a:defRPr sz="1600"/>
            </a:lvl1pPr>
            <a:lvl2pPr marL="324000" indent="0">
              <a:buNone/>
              <a:defRPr sz="1600"/>
            </a:lvl2pPr>
            <a:lvl3pPr marL="630000" indent="0">
              <a:buNone/>
              <a:defRPr sz="1600"/>
            </a:lvl3pPr>
            <a:lvl4pPr marL="1008000" indent="0">
              <a:buNone/>
              <a:defRPr sz="1600"/>
            </a:lvl4pPr>
            <a:lvl5pPr marL="1368000" indent="0">
              <a:buNone/>
              <a:defRPr sz="1600"/>
            </a:lvl5pPr>
          </a:lstStyle>
          <a:p>
            <a:pPr lvl="0" rtl="0"/>
            <a:r>
              <a:rPr lang="tr-TR" noProof="0"/>
              <a:t>Başlık</a:t>
            </a:r>
          </a:p>
        </p:txBody>
      </p:sp>
      <p:sp>
        <p:nvSpPr>
          <p:cNvPr id="27" name="Metin Yer Tutucusu 19">
            <a:extLst>
              <a:ext uri="{FF2B5EF4-FFF2-40B4-BE49-F238E27FC236}">
                <a16:creationId xmlns:a16="http://schemas.microsoft.com/office/drawing/2014/main" id="{9A7362AB-6137-4C5C-9219-392C3875AD9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308119" y="4957131"/>
            <a:ext cx="2286000" cy="365760"/>
          </a:xfrm>
        </p:spPr>
        <p:txBody>
          <a:bodyPr rtlCol="0">
            <a:noAutofit/>
          </a:bodyPr>
          <a:lstStyle>
            <a:lvl1pPr marL="0" indent="0">
              <a:buNone/>
              <a:defRPr sz="1800"/>
            </a:lvl1pPr>
            <a:lvl2pPr marL="324000" indent="0">
              <a:buNone/>
              <a:defRPr sz="1800"/>
            </a:lvl2pPr>
            <a:lvl3pPr marL="630000" indent="0">
              <a:buNone/>
              <a:defRPr sz="1800"/>
            </a:lvl3pPr>
            <a:lvl4pPr marL="1008000" indent="0">
              <a:buNone/>
              <a:defRPr sz="1800"/>
            </a:lvl4pPr>
            <a:lvl5pPr marL="1368000" indent="0">
              <a:buNone/>
              <a:defRPr sz="1800"/>
            </a:lvl5pPr>
          </a:lstStyle>
          <a:p>
            <a:pPr lvl="0" rtl="0"/>
            <a:r>
              <a:rPr lang="tr-TR" noProof="0"/>
              <a:t>Ad</a:t>
            </a:r>
          </a:p>
        </p:txBody>
      </p:sp>
      <p:sp>
        <p:nvSpPr>
          <p:cNvPr id="28" name="Metin Yer Tutucusu 21">
            <a:extLst>
              <a:ext uri="{FF2B5EF4-FFF2-40B4-BE49-F238E27FC236}">
                <a16:creationId xmlns:a16="http://schemas.microsoft.com/office/drawing/2014/main" id="{DA6F45F2-E17A-4027-AAA9-B9B703C26A2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307750" y="5461004"/>
            <a:ext cx="2286000" cy="365760"/>
          </a:xfrm>
        </p:spPr>
        <p:txBody>
          <a:bodyPr rtlCol="0">
            <a:noAutofit/>
          </a:bodyPr>
          <a:lstStyle>
            <a:lvl1pPr marL="0" indent="0">
              <a:buNone/>
              <a:defRPr sz="1600"/>
            </a:lvl1pPr>
            <a:lvl2pPr marL="324000" indent="0">
              <a:buNone/>
              <a:defRPr sz="1600"/>
            </a:lvl2pPr>
            <a:lvl3pPr marL="630000" indent="0">
              <a:buNone/>
              <a:defRPr sz="1600"/>
            </a:lvl3pPr>
            <a:lvl4pPr marL="1008000" indent="0">
              <a:buNone/>
              <a:defRPr sz="1600"/>
            </a:lvl4pPr>
            <a:lvl5pPr marL="1368000" indent="0">
              <a:buNone/>
              <a:defRPr sz="1600"/>
            </a:lvl5pPr>
          </a:lstStyle>
          <a:p>
            <a:pPr lvl="0" rtl="0"/>
            <a:r>
              <a:rPr lang="tr-TR" noProof="0"/>
              <a:t>Başlık</a:t>
            </a:r>
          </a:p>
        </p:txBody>
      </p:sp>
      <p:sp>
        <p:nvSpPr>
          <p:cNvPr id="4" name="Alt Bilgi Yer Tutucusu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tr-TR" noProof="0"/>
              <a:t>Örnek Alt Bilgi Metni</a:t>
            </a:r>
          </a:p>
        </p:txBody>
      </p:sp>
      <p:sp>
        <p:nvSpPr>
          <p:cNvPr id="3" name="Tarih Yer Tutucusu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tr-TR" noProof="0"/>
              <a:t>20XX</a:t>
            </a:r>
          </a:p>
        </p:txBody>
      </p:sp>
      <p:sp>
        <p:nvSpPr>
          <p:cNvPr id="5" name="Slayt Numarası Yer Tutucusu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tr-TR" noProof="0" smtClean="0"/>
              <a:t>‹#›</a:t>
            </a:fld>
            <a:endParaRPr lang="tr-TR" noProof="0"/>
          </a:p>
        </p:txBody>
      </p:sp>
    </p:spTree>
    <p:extLst>
      <p:ext uri="{BB962C8B-B14F-4D97-AF65-F5344CB8AC3E}">
        <p14:creationId xmlns:p14="http://schemas.microsoft.com/office/powerpoint/2010/main" val="1392637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Başlık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rtlCol="0"/>
          <a:lstStyle/>
          <a:p>
            <a:pPr rtl="0"/>
            <a:r>
              <a:rPr lang="tr-TR" noProof="0"/>
              <a:t>Asıl başlık stilini düzenlemek için tıklayın</a:t>
            </a:r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rtlCol="0"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tr-TR" noProof="0"/>
              <a:t>Asıl metin stillerini düzenlemek için tıklayın</a:t>
            </a:r>
          </a:p>
        </p:txBody>
      </p:sp>
      <p:sp>
        <p:nvSpPr>
          <p:cNvPr id="4" name="İçerik Yer Tutucusu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rtlCol="0" anchor="t">
            <a:normAutofit/>
          </a:bodyPr>
          <a:lstStyle/>
          <a:p>
            <a:pPr lvl="0" rtl="0"/>
            <a:r>
              <a:rPr lang="tr-TR" noProof="0"/>
              <a:t>Asıl metin stillerini düzenlemek için tıklayın</a:t>
            </a:r>
          </a:p>
          <a:p>
            <a:pPr lvl="1" rtl="0"/>
            <a:r>
              <a:rPr lang="tr-TR" noProof="0"/>
              <a:t>İkinci düzey</a:t>
            </a:r>
          </a:p>
          <a:p>
            <a:pPr lvl="2" rtl="0"/>
            <a:r>
              <a:rPr lang="tr-TR" noProof="0"/>
              <a:t>Üçüncü düzey</a:t>
            </a:r>
          </a:p>
          <a:p>
            <a:pPr lvl="3" rtl="0"/>
            <a:r>
              <a:rPr lang="tr-TR" noProof="0"/>
              <a:t>Dördüncü düzey</a:t>
            </a:r>
          </a:p>
          <a:p>
            <a:pPr lvl="4" rtl="0"/>
            <a:r>
              <a:rPr lang="tr-TR" noProof="0"/>
              <a:t>Beşinci düzey</a:t>
            </a:r>
          </a:p>
        </p:txBody>
      </p:sp>
      <p:sp>
        <p:nvSpPr>
          <p:cNvPr id="5" name="Metin Yer Tutucusu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rtlCol="0"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tr-TR" noProof="0"/>
              <a:t>Asıl metin stillerini düzenlemek için tıklayın</a:t>
            </a:r>
          </a:p>
        </p:txBody>
      </p:sp>
      <p:sp>
        <p:nvSpPr>
          <p:cNvPr id="6" name="İçerik Yer Tutucusu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rtlCol="0" anchor="t">
            <a:normAutofit/>
          </a:bodyPr>
          <a:lstStyle/>
          <a:p>
            <a:pPr lvl="0" rtl="0"/>
            <a:r>
              <a:rPr lang="tr-TR" noProof="0"/>
              <a:t>Asıl metin stillerini düzenlemek için tıklayın</a:t>
            </a:r>
          </a:p>
          <a:p>
            <a:pPr lvl="1" rtl="0"/>
            <a:r>
              <a:rPr lang="tr-TR" noProof="0"/>
              <a:t>İkinci düzey</a:t>
            </a:r>
          </a:p>
          <a:p>
            <a:pPr lvl="2" rtl="0"/>
            <a:r>
              <a:rPr lang="tr-TR" noProof="0"/>
              <a:t>Üçüncü düzey</a:t>
            </a:r>
          </a:p>
          <a:p>
            <a:pPr lvl="3" rtl="0"/>
            <a:r>
              <a:rPr lang="tr-TR" noProof="0"/>
              <a:t>Dördüncü düzey</a:t>
            </a:r>
          </a:p>
          <a:p>
            <a:pPr lvl="4" rtl="0"/>
            <a:r>
              <a:rPr lang="tr-TR" noProof="0"/>
              <a:t>Beşinci düzey</a:t>
            </a:r>
          </a:p>
        </p:txBody>
      </p:sp>
      <p:sp>
        <p:nvSpPr>
          <p:cNvPr id="8" name="Alt Bilgi Yer Tutucusu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tr-TR" noProof="0"/>
              <a:t>Örnek Alt Bilgi Metni</a:t>
            </a:r>
          </a:p>
        </p:txBody>
      </p:sp>
      <p:sp>
        <p:nvSpPr>
          <p:cNvPr id="7" name="Tarih Yer Tutucusu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tr-TR" noProof="0"/>
              <a:t>20XX</a:t>
            </a:r>
          </a:p>
        </p:txBody>
      </p:sp>
      <p:sp>
        <p:nvSpPr>
          <p:cNvPr id="9" name="Slayt Numarası Yer Tutucusu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tr-TR" noProof="0" smtClean="0"/>
              <a:t>‹#›</a:t>
            </a:fld>
            <a:endParaRPr lang="tr-TR" noProof="0"/>
          </a:p>
        </p:txBody>
      </p:sp>
    </p:spTree>
    <p:extLst>
      <p:ext uri="{BB962C8B-B14F-4D97-AF65-F5344CB8AC3E}">
        <p14:creationId xmlns:p14="http://schemas.microsoft.com/office/powerpoint/2010/main" val="614280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Üç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Başlık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rtlCol="0"/>
          <a:lstStyle/>
          <a:p>
            <a:pPr rtl="0"/>
            <a:r>
              <a:rPr lang="tr-TR" noProof="0"/>
              <a:t>Asıl başlık stilini düzenlemek için tıklayın</a:t>
            </a:r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3200400" cy="557784"/>
          </a:xfrm>
        </p:spPr>
        <p:txBody>
          <a:bodyPr rtlCol="0"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tr-TR" noProof="0"/>
              <a:t>Asıl metin stillerini düzenlemek için tıklayın</a:t>
            </a:r>
          </a:p>
        </p:txBody>
      </p:sp>
      <p:sp>
        <p:nvSpPr>
          <p:cNvPr id="4" name="İçerik Yer Tutucusu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3200400" cy="2934999"/>
          </a:xfrm>
        </p:spPr>
        <p:txBody>
          <a:bodyPr rtlCol="0" anchor="t">
            <a:normAutofit/>
          </a:bodyPr>
          <a:lstStyle/>
          <a:p>
            <a:pPr lvl="0" rtl="0"/>
            <a:r>
              <a:rPr lang="tr-TR" noProof="0"/>
              <a:t>Asıl metin stillerini düzenlemek için tıklayın</a:t>
            </a:r>
          </a:p>
          <a:p>
            <a:pPr lvl="1" rtl="0"/>
            <a:r>
              <a:rPr lang="tr-TR" noProof="0"/>
              <a:t>İkinci düzey</a:t>
            </a:r>
          </a:p>
          <a:p>
            <a:pPr lvl="2" rtl="0"/>
            <a:r>
              <a:rPr lang="tr-TR" noProof="0"/>
              <a:t>Üçüncü düzey</a:t>
            </a:r>
          </a:p>
          <a:p>
            <a:pPr lvl="3" rtl="0"/>
            <a:r>
              <a:rPr lang="tr-TR" noProof="0"/>
              <a:t>Dördüncü düzey</a:t>
            </a:r>
          </a:p>
          <a:p>
            <a:pPr lvl="4" rtl="0"/>
            <a:r>
              <a:rPr lang="tr-TR" noProof="0"/>
              <a:t>Beşinci düzey</a:t>
            </a:r>
          </a:p>
        </p:txBody>
      </p:sp>
      <p:sp>
        <p:nvSpPr>
          <p:cNvPr id="5" name="Metin Yer Tutucusu 4"/>
          <p:cNvSpPr>
            <a:spLocks noGrp="1"/>
          </p:cNvSpPr>
          <p:nvPr>
            <p:ph type="body" sz="quarter" idx="3"/>
          </p:nvPr>
        </p:nvSpPr>
        <p:spPr>
          <a:xfrm>
            <a:off x="4412343" y="2250891"/>
            <a:ext cx="3200400" cy="553373"/>
          </a:xfrm>
        </p:spPr>
        <p:txBody>
          <a:bodyPr rtlCol="0"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tr-TR" noProof="0"/>
              <a:t>Asıl metin stillerini düzenlemek için tıklayın</a:t>
            </a:r>
          </a:p>
        </p:txBody>
      </p:sp>
      <p:sp>
        <p:nvSpPr>
          <p:cNvPr id="6" name="İçerik Yer Tutucusu 5"/>
          <p:cNvSpPr>
            <a:spLocks noGrp="1"/>
          </p:cNvSpPr>
          <p:nvPr>
            <p:ph sz="quarter" idx="4"/>
          </p:nvPr>
        </p:nvSpPr>
        <p:spPr>
          <a:xfrm>
            <a:off x="4412341" y="2926051"/>
            <a:ext cx="3200400" cy="2934999"/>
          </a:xfrm>
        </p:spPr>
        <p:txBody>
          <a:bodyPr rtlCol="0" anchor="t">
            <a:normAutofit/>
          </a:bodyPr>
          <a:lstStyle/>
          <a:p>
            <a:pPr lvl="0" rtl="0"/>
            <a:r>
              <a:rPr lang="tr-TR" noProof="0"/>
              <a:t>Asıl metin stillerini düzenlemek için tıklayın</a:t>
            </a:r>
          </a:p>
          <a:p>
            <a:pPr lvl="1" rtl="0"/>
            <a:r>
              <a:rPr lang="tr-TR" noProof="0"/>
              <a:t>İkinci düzey</a:t>
            </a:r>
          </a:p>
          <a:p>
            <a:pPr lvl="2" rtl="0"/>
            <a:r>
              <a:rPr lang="tr-TR" noProof="0"/>
              <a:t>Üçüncü düzey</a:t>
            </a:r>
          </a:p>
          <a:p>
            <a:pPr lvl="3" rtl="0"/>
            <a:r>
              <a:rPr lang="tr-TR" noProof="0"/>
              <a:t>Dördüncü düzey</a:t>
            </a:r>
          </a:p>
          <a:p>
            <a:pPr lvl="4" rtl="0"/>
            <a:r>
              <a:rPr lang="tr-TR" noProof="0"/>
              <a:t>Beşinci düzey</a:t>
            </a:r>
          </a:p>
        </p:txBody>
      </p:sp>
      <p:sp>
        <p:nvSpPr>
          <p:cNvPr id="10" name="Metin Yer Tutucusu 4">
            <a:extLst>
              <a:ext uri="{FF2B5EF4-FFF2-40B4-BE49-F238E27FC236}">
                <a16:creationId xmlns:a16="http://schemas.microsoft.com/office/drawing/2014/main" id="{4F00371C-297D-40EF-8A7B-A4A10A3E0F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243499" y="2250891"/>
            <a:ext cx="3200400" cy="553373"/>
          </a:xfrm>
        </p:spPr>
        <p:txBody>
          <a:bodyPr rtlCol="0"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tr-TR" noProof="0"/>
              <a:t>Asıl metin stillerini düzenlemek için tıklayın</a:t>
            </a:r>
          </a:p>
        </p:txBody>
      </p:sp>
      <p:sp>
        <p:nvSpPr>
          <p:cNvPr id="11" name="İçerik Yer Tutucusu 5">
            <a:extLst>
              <a:ext uri="{FF2B5EF4-FFF2-40B4-BE49-F238E27FC236}">
                <a16:creationId xmlns:a16="http://schemas.microsoft.com/office/drawing/2014/main" id="{54C654D6-9180-439B-AA80-A486173B740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243497" y="2926051"/>
            <a:ext cx="3200400" cy="2934999"/>
          </a:xfrm>
        </p:spPr>
        <p:txBody>
          <a:bodyPr rtlCol="0" anchor="t">
            <a:normAutofit/>
          </a:bodyPr>
          <a:lstStyle/>
          <a:p>
            <a:pPr lvl="0" rtl="0"/>
            <a:r>
              <a:rPr lang="tr-TR" noProof="0"/>
              <a:t>Asıl metin stillerini düzenlemek için tıklayın</a:t>
            </a:r>
          </a:p>
          <a:p>
            <a:pPr lvl="1" rtl="0"/>
            <a:r>
              <a:rPr lang="tr-TR" noProof="0"/>
              <a:t>İkinci düzey</a:t>
            </a:r>
          </a:p>
          <a:p>
            <a:pPr lvl="2" rtl="0"/>
            <a:r>
              <a:rPr lang="tr-TR" noProof="0"/>
              <a:t>Üçüncü düzey</a:t>
            </a:r>
          </a:p>
          <a:p>
            <a:pPr lvl="3" rtl="0"/>
            <a:r>
              <a:rPr lang="tr-TR" noProof="0"/>
              <a:t>Dördüncü düzey</a:t>
            </a:r>
          </a:p>
          <a:p>
            <a:pPr lvl="4" rtl="0"/>
            <a:r>
              <a:rPr lang="tr-TR" noProof="0"/>
              <a:t>Beşinci düzey</a:t>
            </a:r>
          </a:p>
        </p:txBody>
      </p:sp>
      <p:sp>
        <p:nvSpPr>
          <p:cNvPr id="8" name="Alt Bilgi Yer Tutucusu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tr-TR" noProof="0"/>
              <a:t>Örnek Alt Bilgi Metni</a:t>
            </a:r>
          </a:p>
        </p:txBody>
      </p:sp>
      <p:sp>
        <p:nvSpPr>
          <p:cNvPr id="7" name="Tarih Yer Tutucusu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tr-TR" noProof="0"/>
              <a:t>20XX</a:t>
            </a:r>
          </a:p>
        </p:txBody>
      </p:sp>
      <p:sp>
        <p:nvSpPr>
          <p:cNvPr id="9" name="Slayt Numarası Yer Tutucusu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tr-TR" noProof="0" smtClean="0"/>
              <a:t>‹#›</a:t>
            </a:fld>
            <a:endParaRPr lang="tr-TR" noProof="0"/>
          </a:p>
        </p:txBody>
      </p:sp>
    </p:spTree>
    <p:extLst>
      <p:ext uri="{BB962C8B-B14F-4D97-AF65-F5344CB8AC3E}">
        <p14:creationId xmlns:p14="http://schemas.microsoft.com/office/powerpoint/2010/main" val="31197359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Düz Bağlayıcı 7">
            <a:extLst>
              <a:ext uri="{FF2B5EF4-FFF2-40B4-BE49-F238E27FC236}">
                <a16:creationId xmlns:a16="http://schemas.microsoft.com/office/drawing/2014/main" id="{DA78C165-B12A-4B46-AC7E-8E730F42CBBA}"/>
              </a:ext>
            </a:extLst>
          </p:cNvPr>
          <p:cNvCxnSpPr>
            <a:cxnSpLocks/>
          </p:cNvCxnSpPr>
          <p:nvPr userDrawn="1"/>
        </p:nvCxnSpPr>
        <p:spPr>
          <a:xfrm>
            <a:off x="4241830" y="495574"/>
            <a:ext cx="3703320" cy="0"/>
          </a:xfrm>
          <a:prstGeom prst="line">
            <a:avLst/>
          </a:prstGeom>
          <a:ln w="82550" cap="flat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Düz Bağlayıcı 12">
            <a:extLst>
              <a:ext uri="{FF2B5EF4-FFF2-40B4-BE49-F238E27FC236}">
                <a16:creationId xmlns:a16="http://schemas.microsoft.com/office/drawing/2014/main" id="{B15F2DE1-F272-49DD-84C1-C2FB82B723E3}"/>
              </a:ext>
            </a:extLst>
          </p:cNvPr>
          <p:cNvCxnSpPr>
            <a:cxnSpLocks/>
          </p:cNvCxnSpPr>
          <p:nvPr userDrawn="1"/>
        </p:nvCxnSpPr>
        <p:spPr>
          <a:xfrm>
            <a:off x="8042147" y="495574"/>
            <a:ext cx="3703320" cy="0"/>
          </a:xfrm>
          <a:prstGeom prst="line">
            <a:avLst/>
          </a:prstGeom>
          <a:ln w="82550" cap="flat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Düz Bağlayıcı 13">
            <a:extLst>
              <a:ext uri="{FF2B5EF4-FFF2-40B4-BE49-F238E27FC236}">
                <a16:creationId xmlns:a16="http://schemas.microsoft.com/office/drawing/2014/main" id="{D20BB053-86D6-405E-A719-7B6EF23E7207}"/>
              </a:ext>
            </a:extLst>
          </p:cNvPr>
          <p:cNvCxnSpPr>
            <a:cxnSpLocks/>
          </p:cNvCxnSpPr>
          <p:nvPr userDrawn="1"/>
        </p:nvCxnSpPr>
        <p:spPr>
          <a:xfrm>
            <a:off x="437009" y="495574"/>
            <a:ext cx="3703320" cy="0"/>
          </a:xfrm>
          <a:prstGeom prst="line">
            <a:avLst/>
          </a:prstGeom>
          <a:ln w="82550" cap="flat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Başlık Yer Tutucusu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tr-TR" noProof="0"/>
              <a:t>Asıl başlık stilini düzenlemek için tıklayın</a:t>
            </a:r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rtl="0"/>
            <a:r>
              <a:rPr lang="tr-TR" noProof="0"/>
              <a:t>Asıl metin stillerini düzenlemek için tıklayın</a:t>
            </a:r>
          </a:p>
          <a:p>
            <a:pPr lvl="1" rtl="0"/>
            <a:r>
              <a:rPr lang="tr-TR" noProof="0"/>
              <a:t>İkinci düzey</a:t>
            </a:r>
          </a:p>
          <a:p>
            <a:pPr lvl="2" rtl="0"/>
            <a:r>
              <a:rPr lang="tr-TR" noProof="0"/>
              <a:t>Üçüncü düzey</a:t>
            </a:r>
          </a:p>
          <a:p>
            <a:pPr lvl="3" rtl="0"/>
            <a:r>
              <a:rPr lang="tr-TR" noProof="0"/>
              <a:t>Dördüncü düzey</a:t>
            </a:r>
          </a:p>
          <a:p>
            <a:pPr lvl="4" rtl="0"/>
            <a:r>
              <a:rPr lang="tr-TR" noProof="0"/>
              <a:t>Beşinci düzey</a:t>
            </a:r>
          </a:p>
        </p:txBody>
      </p:sp>
      <p:sp>
        <p:nvSpPr>
          <p:cNvPr id="4" name="Tarih Yer Tutucusu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tr-TR" noProof="0"/>
              <a:t>20XX</a:t>
            </a:r>
            <a:endParaRPr lang="tr-TR" noProof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Alt Bilgi Yer Tutucusu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tr-TR" noProof="0"/>
              <a:t>Örnek Alt Bilgi Metni</a:t>
            </a:r>
            <a:endParaRPr lang="tr-TR" noProof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3A98EE3D-8CD1-4C3F-BD1C-C98C9596463C}" type="slidenum">
              <a:rPr lang="tr-TR" noProof="0" smtClean="0"/>
              <a:pPr/>
              <a:t>‹#›</a:t>
            </a:fld>
            <a:endParaRPr lang="tr-TR" noProof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92921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4" r:id="rId1"/>
    <p:sldLayoutId id="2147483775" r:id="rId2"/>
    <p:sldLayoutId id="2147483777" r:id="rId3"/>
    <p:sldLayoutId id="2147483780" r:id="rId4"/>
    <p:sldLayoutId id="2147483764" r:id="rId5"/>
    <p:sldLayoutId id="2147483783" r:id="rId6"/>
    <p:sldLayoutId id="2147483784" r:id="rId7"/>
    <p:sldLayoutId id="2147483767" r:id="rId8"/>
    <p:sldLayoutId id="2147483782" r:id="rId9"/>
    <p:sldLayoutId id="2147483778" r:id="rId10"/>
    <p:sldLayoutId id="2147483779" r:id="rId11"/>
    <p:sldLayoutId id="2147483765" r:id="rId12"/>
    <p:sldLayoutId id="2147483766" r:id="rId13"/>
    <p:sldLayoutId id="2147483769" r:id="rId14"/>
    <p:sldLayoutId id="2147483770" r:id="rId15"/>
    <p:sldLayoutId id="2147483771" r:id="rId16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Calibri" panose="020F0502020204030204" pitchFamily="34" charset="0"/>
          <a:ea typeface="+mj-ea"/>
          <a:cs typeface="Calibri" panose="020F0502020204030204" pitchFamily="34" charset="0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1">
              <a:lumMod val="75000"/>
              <a:lumOff val="25000"/>
            </a:schemeClr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1">
              <a:lumMod val="75000"/>
              <a:lumOff val="25000"/>
            </a:schemeClr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g"/><Relationship Id="rId7" Type="http://schemas.openxmlformats.org/officeDocument/2006/relationships/image" Target="../media/image6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.emf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emf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aşlık 3">
            <a:extLst>
              <a:ext uri="{FF2B5EF4-FFF2-40B4-BE49-F238E27FC236}">
                <a16:creationId xmlns:a16="http://schemas.microsoft.com/office/drawing/2014/main" id="{8359453A-78E9-42AE-AE23-C9D218CBC3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rtlCol="0" anchor="b">
            <a:normAutofit/>
          </a:bodyPr>
          <a:lstStyle/>
          <a:p>
            <a:pPr algn="ctr" rtl="0"/>
            <a:r>
              <a:rPr lang="tr-TR" b="1" dirty="0"/>
              <a:t>MOVIE COMMENT SENTIMENT ANALYSIS PROJECT</a:t>
            </a:r>
          </a:p>
        </p:txBody>
      </p:sp>
      <p:pic>
        <p:nvPicPr>
          <p:cNvPr id="7" name="Resim Yer Tutucusu 6" descr="metin, kitap içeren bir resim&#10;&#10;Açıklama otomatik olarak oluşturuldu">
            <a:extLst>
              <a:ext uri="{FF2B5EF4-FFF2-40B4-BE49-F238E27FC236}">
                <a16:creationId xmlns:a16="http://schemas.microsoft.com/office/drawing/2014/main" id="{78AA3E4A-7060-4370-B744-7E101C43F1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3775" r="3773" b="-2"/>
          <a:stretch/>
        </p:blipFill>
        <p:spPr>
          <a:xfrm>
            <a:off x="4900928" y="1179829"/>
            <a:ext cx="6650991" cy="4658216"/>
          </a:xfrm>
          <a:noFill/>
        </p:spPr>
      </p:pic>
      <p:sp>
        <p:nvSpPr>
          <p:cNvPr id="5" name="Alt Başlık 4">
            <a:extLst>
              <a:ext uri="{FF2B5EF4-FFF2-40B4-BE49-F238E27FC236}">
                <a16:creationId xmlns:a16="http://schemas.microsoft.com/office/drawing/2014/main" id="{639AF166-E191-409C-98AE-C2A47C5768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7857" y="3719118"/>
            <a:ext cx="3031852" cy="1568050"/>
          </a:xfrm>
        </p:spPr>
        <p:txBody>
          <a:bodyPr rtlCol="0" anchor="t">
            <a:normAutofit/>
          </a:bodyPr>
          <a:lstStyle/>
          <a:p>
            <a:pPr rtl="0"/>
            <a:r>
              <a:rPr lang="tr-TR" dirty="0"/>
              <a:t>Uğur Selim ÖZEN</a:t>
            </a:r>
          </a:p>
          <a:p>
            <a:pPr rtl="0"/>
            <a:r>
              <a:rPr lang="tr-TR" dirty="0"/>
              <a:t>03/16/2022</a:t>
            </a:r>
          </a:p>
        </p:txBody>
      </p:sp>
    </p:spTree>
    <p:extLst>
      <p:ext uri="{BB962C8B-B14F-4D97-AF65-F5344CB8AC3E}">
        <p14:creationId xmlns:p14="http://schemas.microsoft.com/office/powerpoint/2010/main" val="10397590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D48DE4E-F7AF-4563-B6F4-DD8C689868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025" y="594686"/>
            <a:ext cx="11029616" cy="987552"/>
          </a:xfrm>
        </p:spPr>
        <p:txBody>
          <a:bodyPr rtlCol="0"/>
          <a:lstStyle/>
          <a:p>
            <a:r>
              <a:rPr lang="tr-TR" sz="2800" b="1" dirty="0"/>
              <a:t>Model Buıldıng &amp; Evaluatıon</a:t>
            </a:r>
          </a:p>
        </p:txBody>
      </p:sp>
      <p:graphicFrame>
        <p:nvGraphicFramePr>
          <p:cNvPr id="4" name="Tablo 4">
            <a:extLst>
              <a:ext uri="{FF2B5EF4-FFF2-40B4-BE49-F238E27FC236}">
                <a16:creationId xmlns:a16="http://schemas.microsoft.com/office/drawing/2014/main" id="{54AD1D44-DC62-4EDE-9AB1-216F86019B5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67430218"/>
              </p:ext>
            </p:extLst>
          </p:nvPr>
        </p:nvGraphicFramePr>
        <p:xfrm>
          <a:off x="580691" y="2341563"/>
          <a:ext cx="11029950" cy="2829250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1225550">
                  <a:extLst>
                    <a:ext uri="{9D8B030D-6E8A-4147-A177-3AD203B41FA5}">
                      <a16:colId xmlns:a16="http://schemas.microsoft.com/office/drawing/2014/main" val="4236822780"/>
                    </a:ext>
                  </a:extLst>
                </a:gridCol>
                <a:gridCol w="1225550">
                  <a:extLst>
                    <a:ext uri="{9D8B030D-6E8A-4147-A177-3AD203B41FA5}">
                      <a16:colId xmlns:a16="http://schemas.microsoft.com/office/drawing/2014/main" val="2015361192"/>
                    </a:ext>
                  </a:extLst>
                </a:gridCol>
                <a:gridCol w="1225550">
                  <a:extLst>
                    <a:ext uri="{9D8B030D-6E8A-4147-A177-3AD203B41FA5}">
                      <a16:colId xmlns:a16="http://schemas.microsoft.com/office/drawing/2014/main" val="3949478847"/>
                    </a:ext>
                  </a:extLst>
                </a:gridCol>
                <a:gridCol w="1225550">
                  <a:extLst>
                    <a:ext uri="{9D8B030D-6E8A-4147-A177-3AD203B41FA5}">
                      <a16:colId xmlns:a16="http://schemas.microsoft.com/office/drawing/2014/main" val="1296369091"/>
                    </a:ext>
                  </a:extLst>
                </a:gridCol>
                <a:gridCol w="1225550">
                  <a:extLst>
                    <a:ext uri="{9D8B030D-6E8A-4147-A177-3AD203B41FA5}">
                      <a16:colId xmlns:a16="http://schemas.microsoft.com/office/drawing/2014/main" val="3942228740"/>
                    </a:ext>
                  </a:extLst>
                </a:gridCol>
                <a:gridCol w="1225550">
                  <a:extLst>
                    <a:ext uri="{9D8B030D-6E8A-4147-A177-3AD203B41FA5}">
                      <a16:colId xmlns:a16="http://schemas.microsoft.com/office/drawing/2014/main" val="3336854392"/>
                    </a:ext>
                  </a:extLst>
                </a:gridCol>
                <a:gridCol w="1225550">
                  <a:extLst>
                    <a:ext uri="{9D8B030D-6E8A-4147-A177-3AD203B41FA5}">
                      <a16:colId xmlns:a16="http://schemas.microsoft.com/office/drawing/2014/main" val="2118787979"/>
                    </a:ext>
                  </a:extLst>
                </a:gridCol>
                <a:gridCol w="1225550">
                  <a:extLst>
                    <a:ext uri="{9D8B030D-6E8A-4147-A177-3AD203B41FA5}">
                      <a16:colId xmlns:a16="http://schemas.microsoft.com/office/drawing/2014/main" val="4145224519"/>
                    </a:ext>
                  </a:extLst>
                </a:gridCol>
                <a:gridCol w="1225550">
                  <a:extLst>
                    <a:ext uri="{9D8B030D-6E8A-4147-A177-3AD203B41FA5}">
                      <a16:colId xmlns:a16="http://schemas.microsoft.com/office/drawing/2014/main" val="495960026"/>
                    </a:ext>
                  </a:extLst>
                </a:gridCol>
              </a:tblGrid>
              <a:tr h="565850">
                <a:tc>
                  <a:txBody>
                    <a:bodyPr/>
                    <a:lstStyle/>
                    <a:p>
                      <a:pPr algn="ctr" rtl="0"/>
                      <a:endParaRPr lang="tr-TR" noProof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tr-TR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LogReg1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tr-TR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LogReg2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tr-TR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NB1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tr-TR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NB2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tr-TR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LR1-TFIDF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tr-TR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LR2-TFIDF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tr-TR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NB1-TFIDF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tr-TR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NB2-TFIDF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33776202"/>
                  </a:ext>
                </a:extLst>
              </a:tr>
              <a:tr h="565850">
                <a:tc>
                  <a:txBody>
                    <a:bodyPr/>
                    <a:lstStyle/>
                    <a:p>
                      <a:pPr algn="ctr" rtl="0"/>
                      <a:r>
                        <a:rPr lang="tr-TR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tr-TR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0.765</a:t>
                      </a:r>
                      <a:endParaRPr lang="tr-TR" noProof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tr-TR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0.800</a:t>
                      </a:r>
                      <a:endParaRPr lang="tr-TR" noProof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tr-TR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0.758</a:t>
                      </a:r>
                      <a:endParaRPr lang="tr-TR" noProof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tr-TR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0.595</a:t>
                      </a:r>
                      <a:endParaRPr lang="tr-TR" noProof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tr-TR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0.795</a:t>
                      </a:r>
                      <a:endParaRPr lang="tr-TR" noProof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tr-TR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0.742</a:t>
                      </a:r>
                      <a:endParaRPr lang="tr-TR" noProof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tr-TR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0.668</a:t>
                      </a:r>
                      <a:endParaRPr lang="tr-TR" noProof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tr-TR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0.595</a:t>
                      </a:r>
                      <a:endParaRPr lang="tr-TR" noProof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7903711"/>
                  </a:ext>
                </a:extLst>
              </a:tr>
              <a:tr h="565850">
                <a:tc>
                  <a:txBody>
                    <a:bodyPr/>
                    <a:lstStyle/>
                    <a:p>
                      <a:pPr algn="ctr" rtl="0"/>
                      <a:r>
                        <a:rPr lang="tr-TR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tr-TR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0.780</a:t>
                      </a:r>
                      <a:endParaRPr lang="tr-TR" noProof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tr-TR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0.794</a:t>
                      </a:r>
                      <a:endParaRPr lang="tr-TR" noProof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tr-TR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0.764</a:t>
                      </a:r>
                      <a:endParaRPr lang="tr-TR" noProof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tr-TR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0.591</a:t>
                      </a:r>
                      <a:endParaRPr lang="tr-TR" noProof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tr-TR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0.768</a:t>
                      </a:r>
                      <a:endParaRPr lang="tr-TR" noProof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tr-TR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0.698</a:t>
                      </a:r>
                      <a:endParaRPr lang="tr-TR" noProof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tr-TR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0.639</a:t>
                      </a:r>
                      <a:endParaRPr lang="tr-TR" noProof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tr-TR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0.591</a:t>
                      </a:r>
                      <a:endParaRPr lang="tr-TR" noProof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520469"/>
                  </a:ext>
                </a:extLst>
              </a:tr>
              <a:tr h="565850">
                <a:tc>
                  <a:txBody>
                    <a:bodyPr/>
                    <a:lstStyle/>
                    <a:p>
                      <a:pPr algn="ctr" rtl="0"/>
                      <a:r>
                        <a:rPr lang="tr-TR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tr-TR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0.833</a:t>
                      </a:r>
                      <a:endParaRPr lang="tr-TR" noProof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tr-TR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0.889</a:t>
                      </a:r>
                      <a:endParaRPr lang="tr-TR" noProof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tr-TR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0.846</a:t>
                      </a:r>
                      <a:endParaRPr lang="tr-TR" noProof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tr-TR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1.000</a:t>
                      </a:r>
                      <a:endParaRPr lang="tr-TR" noProof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tr-TR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0.932</a:t>
                      </a:r>
                      <a:endParaRPr lang="tr-TR" noProof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tr-TR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0.987</a:t>
                      </a:r>
                      <a:endParaRPr lang="tr-TR" noProof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tr-TR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0.991</a:t>
                      </a:r>
                      <a:endParaRPr lang="tr-TR" noProof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tr-TR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1.000</a:t>
                      </a:r>
                      <a:endParaRPr lang="tr-TR" noProof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23048677"/>
                  </a:ext>
                </a:extLst>
              </a:tr>
              <a:tr h="565850">
                <a:tc>
                  <a:txBody>
                    <a:bodyPr/>
                    <a:lstStyle/>
                    <a:p>
                      <a:pPr algn="ctr" rtl="0"/>
                      <a:r>
                        <a:rPr lang="tr-TR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F1 Score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tr-TR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0.806</a:t>
                      </a:r>
                      <a:endParaRPr lang="tr-TR" noProof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tr-TR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0.839</a:t>
                      </a:r>
                      <a:endParaRPr lang="tr-TR" noProof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tr-TR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0.803</a:t>
                      </a:r>
                      <a:endParaRPr lang="tr-TR" noProof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tr-TR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0.743</a:t>
                      </a:r>
                      <a:endParaRPr lang="tr-TR" noProof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tr-TR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0.842</a:t>
                      </a:r>
                      <a:endParaRPr lang="tr-TR" noProof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tr-TR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0.818</a:t>
                      </a:r>
                      <a:endParaRPr lang="tr-TR" noProof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tr-TR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0.777</a:t>
                      </a:r>
                      <a:endParaRPr lang="tr-TR" noProof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tr-TR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0.743</a:t>
                      </a:r>
                      <a:endParaRPr lang="tr-TR" noProof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22982816"/>
                  </a:ext>
                </a:extLst>
              </a:tr>
            </a:tbl>
          </a:graphicData>
        </a:graphic>
      </p:graphicFrame>
      <p:sp>
        <p:nvSpPr>
          <p:cNvPr id="3" name="Dikdörtgen 2">
            <a:extLst>
              <a:ext uri="{FF2B5EF4-FFF2-40B4-BE49-F238E27FC236}">
                <a16:creationId xmlns:a16="http://schemas.microsoft.com/office/drawing/2014/main" id="{5FAC134B-7F98-43DA-A76A-E896D06BDE5F}"/>
              </a:ext>
            </a:extLst>
          </p:cNvPr>
          <p:cNvSpPr/>
          <p:nvPr/>
        </p:nvSpPr>
        <p:spPr>
          <a:xfrm>
            <a:off x="3078760" y="2341563"/>
            <a:ext cx="1107346" cy="2829250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r-TR">
              <a:solidFill>
                <a:schemeClr val="bg1"/>
              </a:solidFill>
            </a:endParaRPr>
          </a:p>
        </p:txBody>
      </p:sp>
      <p:sp>
        <p:nvSpPr>
          <p:cNvPr id="8" name="Dikdörtgen 7">
            <a:extLst>
              <a:ext uri="{FF2B5EF4-FFF2-40B4-BE49-F238E27FC236}">
                <a16:creationId xmlns:a16="http://schemas.microsoft.com/office/drawing/2014/main" id="{31F8A178-C9F5-4882-8240-81681E687CF9}"/>
              </a:ext>
            </a:extLst>
          </p:cNvPr>
          <p:cNvSpPr/>
          <p:nvPr/>
        </p:nvSpPr>
        <p:spPr>
          <a:xfrm>
            <a:off x="6791027" y="2341563"/>
            <a:ext cx="1107346" cy="2829250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r-TR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80187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8CA48764-073F-4A73-9FD0-AC470E5A1A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31520"/>
            <a:ext cx="11029616" cy="635886"/>
          </a:xfrm>
        </p:spPr>
        <p:txBody>
          <a:bodyPr/>
          <a:lstStyle/>
          <a:p>
            <a:r>
              <a:rPr lang="tr-TR" b="1" dirty="0"/>
              <a:t>Two best model’s comparıson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D79829B6-1E9A-4C81-B431-DA6CA66D83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664" y="5423953"/>
            <a:ext cx="4913596" cy="63588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tr-TR" b="1" dirty="0"/>
              <a:t>Logistic Regression – Count Vectorizer with ngram</a:t>
            </a:r>
          </a:p>
          <a:p>
            <a:pPr marL="0" indent="0">
              <a:buNone/>
            </a:pPr>
            <a:endParaRPr lang="tr-TR" dirty="0"/>
          </a:p>
        </p:txBody>
      </p:sp>
      <p:pic>
        <p:nvPicPr>
          <p:cNvPr id="12" name="Resim 11">
            <a:extLst>
              <a:ext uri="{FF2B5EF4-FFF2-40B4-BE49-F238E27FC236}">
                <a16:creationId xmlns:a16="http://schemas.microsoft.com/office/drawing/2014/main" id="{50DE1CB8-9864-43C9-9023-0E974AA7D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192" y="1848046"/>
            <a:ext cx="4482540" cy="3161905"/>
          </a:xfrm>
          <a:prstGeom prst="rect">
            <a:avLst/>
          </a:prstGeom>
        </p:spPr>
      </p:pic>
      <p:pic>
        <p:nvPicPr>
          <p:cNvPr id="14" name="Resim 13">
            <a:extLst>
              <a:ext uri="{FF2B5EF4-FFF2-40B4-BE49-F238E27FC236}">
                <a16:creationId xmlns:a16="http://schemas.microsoft.com/office/drawing/2014/main" id="{098D98C9-05D5-41C8-8E73-218BB126ED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7764" y="1848047"/>
            <a:ext cx="4482540" cy="3161905"/>
          </a:xfrm>
          <a:prstGeom prst="rect">
            <a:avLst/>
          </a:prstGeom>
        </p:spPr>
      </p:pic>
      <p:sp>
        <p:nvSpPr>
          <p:cNvPr id="15" name="İçerik Yer Tutucusu 2">
            <a:extLst>
              <a:ext uri="{FF2B5EF4-FFF2-40B4-BE49-F238E27FC236}">
                <a16:creationId xmlns:a16="http://schemas.microsoft.com/office/drawing/2014/main" id="{7017C2B9-1E0F-4C60-83D7-AB9D4BBFCF57}"/>
              </a:ext>
            </a:extLst>
          </p:cNvPr>
          <p:cNvSpPr txBox="1">
            <a:spLocks/>
          </p:cNvSpPr>
          <p:nvPr/>
        </p:nvSpPr>
        <p:spPr>
          <a:xfrm>
            <a:off x="6994239" y="5403451"/>
            <a:ext cx="4913596" cy="6358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tr-TR" b="1" dirty="0"/>
              <a:t>Logistic Regression – TF-IDF without ngram</a:t>
            </a:r>
          </a:p>
          <a:p>
            <a:pPr marL="0" indent="0">
              <a:buFont typeface="Wingdings 2" panose="05020102010507070707" pitchFamily="18" charset="2"/>
              <a:buNone/>
            </a:pP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3931918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540FB38-0113-4F80-BBD4-A9C97FF407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134" y="2567790"/>
            <a:ext cx="3031852" cy="1722419"/>
          </a:xfrm>
        </p:spPr>
        <p:txBody>
          <a:bodyPr rtlCol="0" anchor="ctr">
            <a:normAutofit/>
          </a:bodyPr>
          <a:lstStyle/>
          <a:p>
            <a:pPr algn="ctr" rtl="0"/>
            <a:r>
              <a:rPr lang="tr-TR" b="1" i="1" dirty="0"/>
              <a:t>Thank you !</a:t>
            </a:r>
          </a:p>
        </p:txBody>
      </p:sp>
      <p:pic>
        <p:nvPicPr>
          <p:cNvPr id="4" name="Resim 3" descr="metin içeren bir resim&#10;&#10;Açıklama otomatik olarak oluşturuldu">
            <a:extLst>
              <a:ext uri="{FF2B5EF4-FFF2-40B4-BE49-F238E27FC236}">
                <a16:creationId xmlns:a16="http://schemas.microsoft.com/office/drawing/2014/main" id="{0E8AF591-5E0F-479A-B95D-F2FF3B7632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0928" y="1715778"/>
            <a:ext cx="6650991" cy="358631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2616197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82BCEE0-AF33-4B8B-9622-2A50B4FD62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796" y="1226640"/>
            <a:ext cx="3424138" cy="1500131"/>
          </a:xfrm>
        </p:spPr>
        <p:txBody>
          <a:bodyPr rtlCol="0" anchor="ctr"/>
          <a:lstStyle/>
          <a:p>
            <a:pPr algn="ctr" rtl="0"/>
            <a:r>
              <a:rPr lang="tr-TR" b="1" dirty="0"/>
              <a:t>problem</a:t>
            </a:r>
            <a:r>
              <a:rPr lang="tr-TR" dirty="0"/>
              <a:t>	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F0495D9B-1C30-46A7-AC78-0AD00F70BC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3796" y="2792360"/>
            <a:ext cx="5685383" cy="1273280"/>
          </a:xfrm>
        </p:spPr>
        <p:txBody>
          <a:bodyPr rtlCol="0" anchor="t">
            <a:normAutofit/>
          </a:bodyPr>
          <a:lstStyle/>
          <a:p>
            <a:pPr marL="285750" indent="-285750" rtl="0">
              <a:buFont typeface="Wingdings" panose="05000000000000000000" pitchFamily="2" charset="2"/>
              <a:buChar char="v"/>
            </a:pPr>
            <a:r>
              <a:rPr lang="tr-TR" sz="2800" dirty="0"/>
              <a:t> Classifying user’s comment that   made for IMDB movies.</a:t>
            </a:r>
          </a:p>
        </p:txBody>
      </p:sp>
      <p:sp>
        <p:nvSpPr>
          <p:cNvPr id="13" name="Başlık 1">
            <a:extLst>
              <a:ext uri="{FF2B5EF4-FFF2-40B4-BE49-F238E27FC236}">
                <a16:creationId xmlns:a16="http://schemas.microsoft.com/office/drawing/2014/main" id="{E4D66BFC-AA19-485E-84D3-C28AB9E96376}"/>
              </a:ext>
            </a:extLst>
          </p:cNvPr>
          <p:cNvSpPr txBox="1">
            <a:spLocks/>
          </p:cNvSpPr>
          <p:nvPr/>
        </p:nvSpPr>
        <p:spPr>
          <a:xfrm>
            <a:off x="7548392" y="1226640"/>
            <a:ext cx="3424138" cy="15001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tr-TR" b="1" dirty="0"/>
              <a:t>methodology</a:t>
            </a:r>
            <a:r>
              <a:rPr lang="tr-TR" dirty="0"/>
              <a:t>	</a:t>
            </a:r>
          </a:p>
        </p:txBody>
      </p:sp>
      <p:sp>
        <p:nvSpPr>
          <p:cNvPr id="15" name="İçerik Yer Tutucusu 2">
            <a:extLst>
              <a:ext uri="{FF2B5EF4-FFF2-40B4-BE49-F238E27FC236}">
                <a16:creationId xmlns:a16="http://schemas.microsoft.com/office/drawing/2014/main" id="{06B41EF2-D9F7-4024-BE78-4A94A10CACA4}"/>
              </a:ext>
            </a:extLst>
          </p:cNvPr>
          <p:cNvSpPr txBox="1">
            <a:spLocks/>
          </p:cNvSpPr>
          <p:nvPr/>
        </p:nvSpPr>
        <p:spPr>
          <a:xfrm>
            <a:off x="6222821" y="2792360"/>
            <a:ext cx="5685383" cy="369233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Ø"/>
            </a:pPr>
            <a:r>
              <a:rPr lang="tr-TR" sz="2400" dirty="0"/>
              <a:t>Writing/Reading Dataset with MongoDB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tr-TR" sz="2400" dirty="0"/>
              <a:t>Data Cleaning &amp; Data Processing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tr-TR" sz="2400" dirty="0"/>
              <a:t>Data Visualization for EDA via Plotly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tr-TR" sz="2400" dirty="0"/>
              <a:t>Different NLP Techniques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tr-TR" sz="2400" dirty="0"/>
              <a:t>Model Building &amp; Evaluation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tr-TR" sz="2400" dirty="0"/>
              <a:t>Streamlit App &amp; Deployment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tr-TR" sz="2400" dirty="0"/>
          </a:p>
        </p:txBody>
      </p:sp>
    </p:spTree>
    <p:extLst>
      <p:ext uri="{BB962C8B-B14F-4D97-AF65-F5344CB8AC3E}">
        <p14:creationId xmlns:p14="http://schemas.microsoft.com/office/powerpoint/2010/main" val="38051641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Resim 26">
            <a:extLst>
              <a:ext uri="{FF2B5EF4-FFF2-40B4-BE49-F238E27FC236}">
                <a16:creationId xmlns:a16="http://schemas.microsoft.com/office/drawing/2014/main" id="{E8FC1099-CA8F-46E2-B799-848F2F065D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7745" y="899851"/>
            <a:ext cx="1216398" cy="1216398"/>
          </a:xfrm>
          <a:prstGeom prst="rect">
            <a:avLst/>
          </a:prstGeom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033C271D-D3EB-4A78-9929-4B8E740B50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rtlCol="0" anchor="b">
            <a:normAutofit/>
          </a:bodyPr>
          <a:lstStyle/>
          <a:p>
            <a:pPr rtl="0"/>
            <a:r>
              <a:rPr lang="tr-TR" b="1" dirty="0"/>
              <a:t>UTILIZED TECHNOLOGIES</a:t>
            </a:r>
          </a:p>
        </p:txBody>
      </p:sp>
      <p:pic>
        <p:nvPicPr>
          <p:cNvPr id="16" name="Resim 15">
            <a:extLst>
              <a:ext uri="{FF2B5EF4-FFF2-40B4-BE49-F238E27FC236}">
                <a16:creationId xmlns:a16="http://schemas.microsoft.com/office/drawing/2014/main" id="{B07E08E4-09CB-462A-8F9A-474819A368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5979" y="933450"/>
            <a:ext cx="2431050" cy="1182799"/>
          </a:xfrm>
          <a:prstGeom prst="rect">
            <a:avLst/>
          </a:prstGeom>
          <a:noFill/>
        </p:spPr>
      </p:pic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F210F1C6-68F4-48F7-97E9-343EE75136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rtlCol="0" anchor="t">
            <a:normAutofit/>
          </a:bodyPr>
          <a:lstStyle/>
          <a:p>
            <a:pPr rtl="0"/>
            <a:r>
              <a:rPr lang="tr-TR" b="1" i="1"/>
              <a:t>Dataset Overview</a:t>
            </a:r>
            <a:endParaRPr lang="tr-TR" b="1" i="1" dirty="0"/>
          </a:p>
          <a:p>
            <a:pPr rtl="0"/>
            <a:endParaRPr lang="tr-TR" b="1" i="1" dirty="0"/>
          </a:p>
          <a:p>
            <a:r>
              <a:rPr lang="tr-TR" b="0" i="0" u="none" strike="noStrike" baseline="0"/>
              <a:t>▪ Reviews : </a:t>
            </a:r>
            <a:r>
              <a:rPr lang="tr-TR" b="1" i="0" u="none" strike="noStrike" baseline="0"/>
              <a:t>573913</a:t>
            </a:r>
          </a:p>
          <a:p>
            <a:r>
              <a:rPr lang="tr-TR" b="0" i="0" u="none" strike="noStrike" baseline="0"/>
              <a:t>▪ Target1 : </a:t>
            </a:r>
            <a:r>
              <a:rPr lang="tr-TR" b="1" i="0" u="none" strike="noStrike" baseline="0"/>
              <a:t>Sentiment</a:t>
            </a:r>
            <a:r>
              <a:rPr lang="tr-TR" b="0" i="0" u="none" strike="noStrike" baseline="0"/>
              <a:t>  </a:t>
            </a:r>
          </a:p>
          <a:p>
            <a:r>
              <a:rPr lang="tr-TR" b="0" i="0" u="none" strike="noStrike" baseline="0"/>
              <a:t>▪ Target2 : </a:t>
            </a:r>
            <a:r>
              <a:rPr lang="tr-TR" b="1" i="0" u="none" strike="noStrike" baseline="0"/>
              <a:t>is_spoiler </a:t>
            </a:r>
            <a:r>
              <a:rPr lang="tr-TR"/>
              <a:t>		</a:t>
            </a:r>
            <a:endParaRPr lang="tr-TR" b="1" i="0" u="none" strike="noStrike" baseline="0"/>
          </a:p>
          <a:p>
            <a:r>
              <a:rPr lang="tr-TR" b="0" i="0" u="none" strike="noStrike" baseline="0"/>
              <a:t>▪ Data Size : </a:t>
            </a:r>
            <a:r>
              <a:rPr lang="tr-TR" b="1" i="0">
                <a:effectLst/>
              </a:rPr>
              <a:t>~ </a:t>
            </a:r>
            <a:r>
              <a:rPr lang="tr-TR" b="1" i="0" u="none" strike="noStrike" baseline="0"/>
              <a:t>900 MB</a:t>
            </a:r>
            <a:endParaRPr lang="tr-TR" b="1" i="1"/>
          </a:p>
        </p:txBody>
      </p:sp>
      <p:pic>
        <p:nvPicPr>
          <p:cNvPr id="21" name="Resim 20">
            <a:extLst>
              <a:ext uri="{FF2B5EF4-FFF2-40B4-BE49-F238E27FC236}">
                <a16:creationId xmlns:a16="http://schemas.microsoft.com/office/drawing/2014/main" id="{4F09581C-2725-4D22-ADBA-48BB9C4805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54720" y="933450"/>
            <a:ext cx="2193554" cy="1182799"/>
          </a:xfrm>
          <a:prstGeom prst="rect">
            <a:avLst/>
          </a:prstGeom>
        </p:spPr>
      </p:pic>
      <p:pic>
        <p:nvPicPr>
          <p:cNvPr id="29" name="Resim 28">
            <a:extLst>
              <a:ext uri="{FF2B5EF4-FFF2-40B4-BE49-F238E27FC236}">
                <a16:creationId xmlns:a16="http://schemas.microsoft.com/office/drawing/2014/main" id="{4AB264A6-BA10-46D3-90DD-70A399FF89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05979" y="2655869"/>
            <a:ext cx="1550891" cy="1182800"/>
          </a:xfrm>
          <a:prstGeom prst="rect">
            <a:avLst/>
          </a:prstGeom>
        </p:spPr>
      </p:pic>
      <p:pic>
        <p:nvPicPr>
          <p:cNvPr id="31" name="Resim 30">
            <a:extLst>
              <a:ext uri="{FF2B5EF4-FFF2-40B4-BE49-F238E27FC236}">
                <a16:creationId xmlns:a16="http://schemas.microsoft.com/office/drawing/2014/main" id="{C4535FF0-445F-48A2-8D6F-1EF4868F29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19374" y="2735847"/>
            <a:ext cx="2628900" cy="1239195"/>
          </a:xfrm>
          <a:prstGeom prst="rect">
            <a:avLst/>
          </a:prstGeom>
        </p:spPr>
      </p:pic>
      <p:pic>
        <p:nvPicPr>
          <p:cNvPr id="35" name="Resim 34">
            <a:extLst>
              <a:ext uri="{FF2B5EF4-FFF2-40B4-BE49-F238E27FC236}">
                <a16:creationId xmlns:a16="http://schemas.microsoft.com/office/drawing/2014/main" id="{09B4EE02-0217-4BEC-82E9-089B9DB4BD7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57079" y="2781533"/>
            <a:ext cx="1267064" cy="1267064"/>
          </a:xfrm>
          <a:prstGeom prst="rect">
            <a:avLst/>
          </a:prstGeom>
        </p:spPr>
      </p:pic>
      <p:pic>
        <p:nvPicPr>
          <p:cNvPr id="39" name="Resim 38">
            <a:extLst>
              <a:ext uri="{FF2B5EF4-FFF2-40B4-BE49-F238E27FC236}">
                <a16:creationId xmlns:a16="http://schemas.microsoft.com/office/drawing/2014/main" id="{097E3735-470C-4AC4-AC7D-A6A1CA24DDD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85526" y="5213394"/>
            <a:ext cx="2118160" cy="1239196"/>
          </a:xfrm>
          <a:prstGeom prst="rect">
            <a:avLst/>
          </a:prstGeom>
        </p:spPr>
      </p:pic>
      <p:pic>
        <p:nvPicPr>
          <p:cNvPr id="41" name="Resim 40" descr="metin, küçük resim, yemek takımı, tabak çanak içeren bir resim&#10;&#10;Açıklama otomatik olarak oluşturuldu">
            <a:extLst>
              <a:ext uri="{FF2B5EF4-FFF2-40B4-BE49-F238E27FC236}">
                <a16:creationId xmlns:a16="http://schemas.microsoft.com/office/drawing/2014/main" id="{62A875A5-48CA-4668-94AE-630100AB098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95639" y="4370096"/>
            <a:ext cx="2118161" cy="743312"/>
          </a:xfrm>
          <a:prstGeom prst="rect">
            <a:avLst/>
          </a:prstGeom>
        </p:spPr>
      </p:pic>
      <p:pic>
        <p:nvPicPr>
          <p:cNvPr id="43" name="Resim 42">
            <a:extLst>
              <a:ext uri="{FF2B5EF4-FFF2-40B4-BE49-F238E27FC236}">
                <a16:creationId xmlns:a16="http://schemas.microsoft.com/office/drawing/2014/main" id="{F6F4F061-2BE2-40ED-A781-047D4C376AF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626595" y="5004790"/>
            <a:ext cx="3162300" cy="14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1367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4CB4489-FC73-422D-B916-0D61046F52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578" y="2647727"/>
            <a:ext cx="3031852" cy="1722419"/>
          </a:xfrm>
        </p:spPr>
        <p:txBody>
          <a:bodyPr rtlCol="0" anchor="ctr">
            <a:normAutofit/>
          </a:bodyPr>
          <a:lstStyle/>
          <a:p>
            <a:pPr algn="ctr" rtl="0"/>
            <a:r>
              <a:rPr lang="tr-TR" b="1" dirty="0"/>
              <a:t>WRITING &amp; READING DATASET FROM MONGODB</a:t>
            </a:r>
          </a:p>
        </p:txBody>
      </p:sp>
      <p:pic>
        <p:nvPicPr>
          <p:cNvPr id="8" name="Resim 7" descr="metin içeren bir resim&#10;&#10;Açıklama otomatik olarak oluşturuldu">
            <a:extLst>
              <a:ext uri="{FF2B5EF4-FFF2-40B4-BE49-F238E27FC236}">
                <a16:creationId xmlns:a16="http://schemas.microsoft.com/office/drawing/2014/main" id="{6F0CE13D-422D-4C9F-A0C4-4CCD8C8F47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2403" y="1179829"/>
            <a:ext cx="5788041" cy="465821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7218416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4CB4489-FC73-422D-B916-0D61046F52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578" y="2647727"/>
            <a:ext cx="3031852" cy="1722419"/>
          </a:xfrm>
        </p:spPr>
        <p:txBody>
          <a:bodyPr rtlCol="0" anchor="ctr">
            <a:normAutofit/>
          </a:bodyPr>
          <a:lstStyle/>
          <a:p>
            <a:pPr algn="ctr"/>
            <a:r>
              <a:rPr lang="tr-TR" sz="2400" dirty="0"/>
              <a:t>Data Cleaning &amp; Data Processing</a:t>
            </a:r>
          </a:p>
        </p:txBody>
      </p:sp>
      <p:pic>
        <p:nvPicPr>
          <p:cNvPr id="4" name="Resim 3" descr="metin içeren bir resim&#10;&#10;Açıklama otomatik olarak oluşturuldu">
            <a:extLst>
              <a:ext uri="{FF2B5EF4-FFF2-40B4-BE49-F238E27FC236}">
                <a16:creationId xmlns:a16="http://schemas.microsoft.com/office/drawing/2014/main" id="{DCB440D7-C54B-43C8-BD6B-6C939ACF55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8150" y="1638790"/>
            <a:ext cx="6706536" cy="1143160"/>
          </a:xfrm>
          <a:prstGeom prst="rect">
            <a:avLst/>
          </a:prstGeom>
        </p:spPr>
      </p:pic>
      <p:pic>
        <p:nvPicPr>
          <p:cNvPr id="6" name="Resim 5" descr="metin içeren bir resim&#10;&#10;Açıklama otomatik olarak oluşturuldu">
            <a:extLst>
              <a:ext uri="{FF2B5EF4-FFF2-40B4-BE49-F238E27FC236}">
                <a16:creationId xmlns:a16="http://schemas.microsoft.com/office/drawing/2014/main" id="{6FCA461E-966F-499B-92C2-69644146E8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8150" y="3478816"/>
            <a:ext cx="7742019" cy="1924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0859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4CB4489-FC73-422D-B916-0D61046F52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31520"/>
            <a:ext cx="11029616" cy="793997"/>
          </a:xfrm>
        </p:spPr>
        <p:txBody>
          <a:bodyPr rtlCol="0" anchor="b">
            <a:normAutofit/>
          </a:bodyPr>
          <a:lstStyle/>
          <a:p>
            <a:r>
              <a:rPr lang="tr-TR" b="1" dirty="0"/>
              <a:t>Data VIsualIzatIon for EDA vIa Plotly</a:t>
            </a:r>
          </a:p>
        </p:txBody>
      </p:sp>
      <p:pic>
        <p:nvPicPr>
          <p:cNvPr id="8" name="Resim 7">
            <a:extLst>
              <a:ext uri="{FF2B5EF4-FFF2-40B4-BE49-F238E27FC236}">
                <a16:creationId xmlns:a16="http://schemas.microsoft.com/office/drawing/2014/main" id="{39E9EFD0-55FD-4434-AFA7-9F8F773FC8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57" y="2209410"/>
            <a:ext cx="5110483" cy="3123073"/>
          </a:xfrm>
          <a:prstGeom prst="rect">
            <a:avLst/>
          </a:prstGeom>
        </p:spPr>
      </p:pic>
      <p:pic>
        <p:nvPicPr>
          <p:cNvPr id="13" name="Resim 12">
            <a:extLst>
              <a:ext uri="{FF2B5EF4-FFF2-40B4-BE49-F238E27FC236}">
                <a16:creationId xmlns:a16="http://schemas.microsoft.com/office/drawing/2014/main" id="{2737F026-3EE6-41A0-AE94-F7AB0399FE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9742" y="2209410"/>
            <a:ext cx="4996917" cy="3123073"/>
          </a:xfrm>
          <a:prstGeom prst="rect">
            <a:avLst/>
          </a:prstGeom>
        </p:spPr>
      </p:pic>
      <p:sp>
        <p:nvSpPr>
          <p:cNvPr id="9" name="Ok: Sağ 8">
            <a:extLst>
              <a:ext uri="{FF2B5EF4-FFF2-40B4-BE49-F238E27FC236}">
                <a16:creationId xmlns:a16="http://schemas.microsoft.com/office/drawing/2014/main" id="{B22A4DEB-7186-45FE-9B8D-B6E2F517FB1C}"/>
              </a:ext>
            </a:extLst>
          </p:cNvPr>
          <p:cNvSpPr/>
          <p:nvPr/>
        </p:nvSpPr>
        <p:spPr>
          <a:xfrm>
            <a:off x="5371740" y="3745779"/>
            <a:ext cx="1035698" cy="261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1575518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4CB4489-FC73-422D-B916-0D61046F52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5356" y="595619"/>
            <a:ext cx="10993549" cy="713063"/>
          </a:xfrm>
        </p:spPr>
        <p:txBody>
          <a:bodyPr rtlCol="0" anchor="b">
            <a:normAutofit/>
          </a:bodyPr>
          <a:lstStyle/>
          <a:p>
            <a:r>
              <a:rPr lang="tr-TR" b="1" dirty="0"/>
              <a:t>Data VIsualIzatIon for EDA vIa Plotly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045E7955-CB05-4F91-A87F-008EC3118B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53909"/>
            <a:ext cx="6686027" cy="2925137"/>
          </a:xfrm>
          <a:prstGeom prst="rect">
            <a:avLst/>
          </a:prstGeom>
          <a:noFill/>
        </p:spPr>
      </p:pic>
      <p:pic>
        <p:nvPicPr>
          <p:cNvPr id="6" name="Resim 5">
            <a:extLst>
              <a:ext uri="{FF2B5EF4-FFF2-40B4-BE49-F238E27FC236}">
                <a16:creationId xmlns:a16="http://schemas.microsoft.com/office/drawing/2014/main" id="{76F6D04A-F6F5-43B8-B0B3-D56BDFF5D7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5973" y="3932863"/>
            <a:ext cx="6686027" cy="292513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31094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4CB4489-FC73-422D-B916-0D61046F52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5356" y="595619"/>
            <a:ext cx="10993549" cy="713063"/>
          </a:xfrm>
        </p:spPr>
        <p:txBody>
          <a:bodyPr rtlCol="0" anchor="b">
            <a:normAutofit/>
          </a:bodyPr>
          <a:lstStyle/>
          <a:p>
            <a:r>
              <a:rPr lang="tr-TR" sz="2800" b="1" dirty="0"/>
              <a:t>DIfferent NLP TechnIques – COUNT VECTORIZER</a:t>
            </a:r>
          </a:p>
        </p:txBody>
      </p:sp>
      <p:pic>
        <p:nvPicPr>
          <p:cNvPr id="5" name="Resim 4" descr="tablo içeren bir resim&#10;&#10;Açıklama otomatik olarak oluşturuldu">
            <a:extLst>
              <a:ext uri="{FF2B5EF4-FFF2-40B4-BE49-F238E27FC236}">
                <a16:creationId xmlns:a16="http://schemas.microsoft.com/office/drawing/2014/main" id="{E20CCF3F-3EAE-4A52-BEB6-2036311EB3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03110"/>
            <a:ext cx="12192000" cy="3504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2843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4CB4489-FC73-422D-B916-0D61046F52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5356" y="595619"/>
            <a:ext cx="10993549" cy="713063"/>
          </a:xfrm>
        </p:spPr>
        <p:txBody>
          <a:bodyPr rtlCol="0" anchor="b">
            <a:normAutofit/>
          </a:bodyPr>
          <a:lstStyle/>
          <a:p>
            <a:r>
              <a:rPr lang="tr-TR" sz="2800" b="1" dirty="0"/>
              <a:t>DIfferent NLP TechnIques – TF-IDF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136840E7-1E4D-436E-8298-58EBC3F0E8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15228"/>
            <a:ext cx="12192000" cy="4099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265558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Custom 10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ED8428"/>
      </a:accent1>
      <a:accent2>
        <a:srgbClr val="E6C46D"/>
      </a:accent2>
      <a:accent3>
        <a:srgbClr val="465359"/>
      </a:accent3>
      <a:accent4>
        <a:srgbClr val="969FA7"/>
      </a:accent4>
      <a:accent5>
        <a:srgbClr val="A9C37C"/>
      </a:accent5>
      <a:accent6>
        <a:srgbClr val="5A8071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2848762_TF45205285_Win32" id="{77674792-1062-479F-A92B-AC23F3D352B3}" vid="{4E89F080-B20C-49D0-8AF8-EEFC2F61144C}"/>
    </a:ext>
  </a:extLst>
</a:theme>
</file>

<file path=ppt/theme/theme2.xml><?xml version="1.0" encoding="utf-8"?>
<a:theme xmlns:a="http://schemas.openxmlformats.org/drawingml/2006/main" name="Ofis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is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470C9DA-ADC8-49D9-B223-6D54C6FB7BE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7333985-6DEC-4BB6-B360-FFFEFA02249A}">
  <ds:schemaRefs>
    <ds:schemaRef ds:uri="http://purl.org/dc/elements/1.1/"/>
    <ds:schemaRef ds:uri="http://schemas.microsoft.com/office/2006/documentManagement/types"/>
    <ds:schemaRef ds:uri="http://www.w3.org/XML/1998/namespace"/>
    <ds:schemaRef ds:uri="16c05727-aa75-4e4a-9b5f-8a80a1165891"/>
    <ds:schemaRef ds:uri="http://schemas.microsoft.com/sharepoint/v3"/>
    <ds:schemaRef ds:uri="http://purl.org/dc/dcmitype/"/>
    <ds:schemaRef ds:uri="http://schemas.microsoft.com/office/infopath/2007/PartnerControls"/>
    <ds:schemaRef ds:uri="http://schemas.microsoft.com/office/2006/metadata/properties"/>
    <ds:schemaRef ds:uri="http://purl.org/dc/terms/"/>
    <ds:schemaRef ds:uri="230e9df3-be65-4c73-a93b-d1236ebd677e"/>
    <ds:schemaRef ds:uri="http://schemas.openxmlformats.org/package/2006/metadata/core-propertie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54608ECE-840A-4514-AD05-0950FC5D30A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Kar Payı tasarımı</Template>
  <TotalTime>116</TotalTime>
  <Words>192</Words>
  <Application>Microsoft Office PowerPoint</Application>
  <PresentationFormat>Geniş ekran</PresentationFormat>
  <Paragraphs>85</Paragraphs>
  <Slides>12</Slides>
  <Notes>11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4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12</vt:i4>
      </vt:variant>
    </vt:vector>
  </HeadingPairs>
  <TitlesOfParts>
    <vt:vector size="17" baseType="lpstr">
      <vt:lpstr>Calibri</vt:lpstr>
      <vt:lpstr>Gill Sans MT</vt:lpstr>
      <vt:lpstr>Wingdings</vt:lpstr>
      <vt:lpstr>Wingdings 2</vt:lpstr>
      <vt:lpstr>DividendVTI</vt:lpstr>
      <vt:lpstr>MOVIE COMMENT SENTIMENT ANALYSIS PROJECT</vt:lpstr>
      <vt:lpstr>problem </vt:lpstr>
      <vt:lpstr>UTILIZED TECHNOLOGIES</vt:lpstr>
      <vt:lpstr>WRITING &amp; READING DATASET FROM MONGODB</vt:lpstr>
      <vt:lpstr>Data Cleaning &amp; Data Processing</vt:lpstr>
      <vt:lpstr>Data VIsualIzatIon for EDA vIa Plotly</vt:lpstr>
      <vt:lpstr>Data VIsualIzatIon for EDA vIa Plotly</vt:lpstr>
      <vt:lpstr>DIfferent NLP TechnIques – COUNT VECTORIZER</vt:lpstr>
      <vt:lpstr>DIfferent NLP TechnIques – TF-IDF</vt:lpstr>
      <vt:lpstr>Model Buıldıng &amp; Evaluatıon</vt:lpstr>
      <vt:lpstr>Two best model’s comparıson</vt:lpstr>
      <vt:lpstr>Thank you 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MOVIE COMMENT SENTIMENT ANALYSIS PROJECT</dc:title>
  <dc:creator>UĞUR SELİM ÖZEN</dc:creator>
  <cp:lastModifiedBy>UĞUR SELİM ÖZEN</cp:lastModifiedBy>
  <cp:revision>27</cp:revision>
  <dcterms:created xsi:type="dcterms:W3CDTF">2022-03-16T15:23:20Z</dcterms:created>
  <dcterms:modified xsi:type="dcterms:W3CDTF">2022-03-16T17:24:59Z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